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502D-875A-458C-A71E-EAFEFE358EA4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863F6-EA03-425B-BFBC-4FA23180D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63F6-EA03-425B-BFBC-4FA23180DCE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0586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55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0586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55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0586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55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0586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55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0586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55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242" y="-51993"/>
            <a:ext cx="626554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037" y="1838325"/>
            <a:ext cx="8660130" cy="3643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38869" y="6479345"/>
            <a:ext cx="161290" cy="267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0586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550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1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31.png"/><Relationship Id="rId9" Type="http://schemas.openxmlformats.org/officeDocument/2006/relationships/image" Target="../media/image23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A4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1000" y="2209800"/>
            <a:ext cx="4800600" cy="2193829"/>
          </a:xfrm>
          <a:prstGeom prst="rect">
            <a:avLst/>
          </a:prstGeom>
        </p:spPr>
        <p:txBody>
          <a:bodyPr vert="horz" wrap="square" lIns="0" tIns="115212" rIns="0" bIns="0" rtlCol="0">
            <a:spAutoFit/>
          </a:bodyPr>
          <a:lstStyle/>
          <a:p>
            <a:pPr marL="711" algn="ctr"/>
            <a:r>
              <a:rPr lang="ru-RU" sz="2700" b="1" spc="-157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700" b="1" spc="-109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700" b="1" spc="-218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700" b="1" spc="-157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700" b="1" spc="-162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700" b="1" spc="-140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700" b="1" spc="-305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700" b="1" spc="-154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АЦИ</a:t>
            </a:r>
            <a:r>
              <a:rPr lang="ru-RU" sz="2700" b="1" spc="-151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700" b="1" spc="-64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spc="-196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700" b="1" spc="-218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700" b="1" spc="-109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700" b="1" spc="-218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700" b="1" spc="-185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ЖЛИ</a:t>
            </a:r>
            <a:r>
              <a:rPr lang="ru-RU" sz="2700" b="1" spc="-168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700" b="1" spc="-260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700" b="1" spc="-202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700" b="1" spc="-227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700" b="1" spc="-64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spc="-64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spc="-157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700" b="1" spc="-109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700" b="1" spc="-221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700" b="1" spc="-218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700" b="1" spc="6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700" b="1" spc="-305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700" b="1" spc="-202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700" dirty="0">
              <a:solidFill>
                <a:srgbClr val="FF9966"/>
              </a:solidFill>
              <a:latin typeface="Arial" pitchFamily="34" charset="0"/>
              <a:cs typeface="Arial" pitchFamily="34" charset="0"/>
            </a:endParaRPr>
          </a:p>
          <a:p>
            <a:pPr marL="7112" marR="2845" algn="ctr"/>
            <a:r>
              <a:rPr lang="ru-RU" sz="2700" b="1" spc="-36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«Оптимизация</a:t>
            </a:r>
            <a:r>
              <a:rPr lang="ru-RU" sz="2700" b="1" spc="-6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spc="-8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процесса</a:t>
            </a:r>
            <a:r>
              <a:rPr lang="ru-RU" sz="2700" b="1" spc="-3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spc="-17" dirty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мониторинга </a:t>
            </a:r>
            <a:r>
              <a:rPr lang="ru-RU" sz="2700" b="1" spc="-17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700" b="1" spc="-3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отсутствующим </a:t>
            </a:r>
            <a:r>
              <a:rPr lang="ru-RU" sz="2700" b="1" spc="-3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в школе»</a:t>
            </a:r>
            <a:endParaRPr lang="ru-RU" sz="2700" dirty="0">
              <a:solidFill>
                <a:srgbClr val="FF99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object 6"/>
          <p:cNvGrpSpPr/>
          <p:nvPr/>
        </p:nvGrpSpPr>
        <p:grpSpPr>
          <a:xfrm>
            <a:off x="0" y="0"/>
            <a:ext cx="4114668" cy="6858403"/>
            <a:chOff x="0" y="0"/>
            <a:chExt cx="7495934" cy="10287605"/>
          </a:xfrm>
        </p:grpSpPr>
        <p:sp>
          <p:nvSpPr>
            <p:cNvPr id="7" name="object 7"/>
            <p:cNvSpPr/>
            <p:nvPr/>
          </p:nvSpPr>
          <p:spPr>
            <a:xfrm>
              <a:off x="1210524" y="0"/>
              <a:ext cx="6012815" cy="2171700"/>
            </a:xfrm>
            <a:custGeom>
              <a:avLst/>
              <a:gdLst/>
              <a:ahLst/>
              <a:cxnLst/>
              <a:rect l="l" t="t" r="r" b="b"/>
              <a:pathLst>
                <a:path w="6012814" h="2171700">
                  <a:moveTo>
                    <a:pt x="2596627" y="2171476"/>
                  </a:moveTo>
                  <a:lnTo>
                    <a:pt x="0" y="678495"/>
                  </a:lnTo>
                  <a:lnTo>
                    <a:pt x="359374" y="0"/>
                  </a:lnTo>
                  <a:lnTo>
                    <a:pt x="6012304" y="0"/>
                  </a:lnTo>
                  <a:lnTo>
                    <a:pt x="5326726" y="203763"/>
                  </a:lnTo>
                  <a:lnTo>
                    <a:pt x="4637797" y="987341"/>
                  </a:lnTo>
                  <a:lnTo>
                    <a:pt x="3075237" y="1267865"/>
                  </a:lnTo>
                  <a:lnTo>
                    <a:pt x="2596627" y="2171476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5100" y="0"/>
              <a:ext cx="5038725" cy="1857375"/>
            </a:xfrm>
            <a:custGeom>
              <a:avLst/>
              <a:gdLst/>
              <a:ahLst/>
              <a:cxnLst/>
              <a:rect l="l" t="t" r="r" b="b"/>
              <a:pathLst>
                <a:path w="5038725" h="1857375">
                  <a:moveTo>
                    <a:pt x="1603006" y="1600987"/>
                  </a:moveTo>
                  <a:lnTo>
                    <a:pt x="1603006" y="1579409"/>
                  </a:lnTo>
                  <a:lnTo>
                    <a:pt x="1608398" y="1579409"/>
                  </a:lnTo>
                  <a:lnTo>
                    <a:pt x="1608398" y="1599639"/>
                  </a:lnTo>
                  <a:lnTo>
                    <a:pt x="1603006" y="1600987"/>
                  </a:lnTo>
                  <a:close/>
                </a:path>
                <a:path w="5038725" h="1857375">
                  <a:moveTo>
                    <a:pt x="1629970" y="1605033"/>
                  </a:moveTo>
                  <a:lnTo>
                    <a:pt x="1608398" y="1605033"/>
                  </a:lnTo>
                  <a:lnTo>
                    <a:pt x="1608398" y="1599639"/>
                  </a:lnTo>
                  <a:lnTo>
                    <a:pt x="1629970" y="1599639"/>
                  </a:lnTo>
                  <a:lnTo>
                    <a:pt x="1629970" y="1605033"/>
                  </a:lnTo>
                  <a:close/>
                </a:path>
                <a:path w="5038725" h="1857375">
                  <a:moveTo>
                    <a:pt x="5038212" y="1462"/>
                  </a:moveTo>
                  <a:lnTo>
                    <a:pt x="5016640" y="1462"/>
                  </a:lnTo>
                  <a:lnTo>
                    <a:pt x="5016640" y="0"/>
                  </a:lnTo>
                  <a:lnTo>
                    <a:pt x="5038212" y="0"/>
                  </a:lnTo>
                  <a:lnTo>
                    <a:pt x="5038212" y="1462"/>
                  </a:lnTo>
                  <a:close/>
                </a:path>
                <a:path w="5038725" h="1857375">
                  <a:moveTo>
                    <a:pt x="4835982" y="2810"/>
                  </a:moveTo>
                  <a:lnTo>
                    <a:pt x="4787447" y="2810"/>
                  </a:lnTo>
                  <a:lnTo>
                    <a:pt x="4787447" y="0"/>
                  </a:lnTo>
                  <a:lnTo>
                    <a:pt x="4835982" y="0"/>
                  </a:lnTo>
                  <a:lnTo>
                    <a:pt x="4835982" y="2810"/>
                  </a:lnTo>
                  <a:close/>
                </a:path>
                <a:path w="5038725" h="1857375">
                  <a:moveTo>
                    <a:pt x="4814411" y="24389"/>
                  </a:moveTo>
                  <a:lnTo>
                    <a:pt x="4809018" y="24389"/>
                  </a:lnTo>
                  <a:lnTo>
                    <a:pt x="4809018" y="2810"/>
                  </a:lnTo>
                  <a:lnTo>
                    <a:pt x="4814411" y="2810"/>
                  </a:lnTo>
                  <a:lnTo>
                    <a:pt x="4814411" y="24389"/>
                  </a:lnTo>
                  <a:close/>
                </a:path>
                <a:path w="5038725" h="1857375">
                  <a:moveTo>
                    <a:pt x="4699814" y="139026"/>
                  </a:moveTo>
                  <a:lnTo>
                    <a:pt x="4694422" y="139026"/>
                  </a:lnTo>
                  <a:lnTo>
                    <a:pt x="4694422" y="117447"/>
                  </a:lnTo>
                  <a:lnTo>
                    <a:pt x="4672850" y="117447"/>
                  </a:lnTo>
                  <a:lnTo>
                    <a:pt x="4672850" y="112053"/>
                  </a:lnTo>
                  <a:lnTo>
                    <a:pt x="4694422" y="112053"/>
                  </a:lnTo>
                  <a:lnTo>
                    <a:pt x="4694422" y="90474"/>
                  </a:lnTo>
                  <a:lnTo>
                    <a:pt x="4699814" y="90474"/>
                  </a:lnTo>
                  <a:lnTo>
                    <a:pt x="4699814" y="112053"/>
                  </a:lnTo>
                  <a:lnTo>
                    <a:pt x="4721385" y="112053"/>
                  </a:lnTo>
                  <a:lnTo>
                    <a:pt x="4721385" y="117448"/>
                  </a:lnTo>
                  <a:lnTo>
                    <a:pt x="4701163" y="117448"/>
                  </a:lnTo>
                  <a:lnTo>
                    <a:pt x="4699814" y="120145"/>
                  </a:lnTo>
                  <a:lnTo>
                    <a:pt x="4699814" y="139026"/>
                  </a:lnTo>
                  <a:close/>
                </a:path>
                <a:path w="5038725" h="1857375">
                  <a:moveTo>
                    <a:pt x="4585217" y="226690"/>
                  </a:moveTo>
                  <a:lnTo>
                    <a:pt x="4579825" y="226690"/>
                  </a:lnTo>
                  <a:lnTo>
                    <a:pt x="4579825" y="205111"/>
                  </a:lnTo>
                  <a:lnTo>
                    <a:pt x="4585217" y="205111"/>
                  </a:lnTo>
                  <a:lnTo>
                    <a:pt x="4585217" y="226690"/>
                  </a:lnTo>
                  <a:close/>
                </a:path>
                <a:path w="5038725" h="1857375">
                  <a:moveTo>
                    <a:pt x="4606789" y="232085"/>
                  </a:moveTo>
                  <a:lnTo>
                    <a:pt x="4558254" y="232085"/>
                  </a:lnTo>
                  <a:lnTo>
                    <a:pt x="4558254" y="226690"/>
                  </a:lnTo>
                  <a:lnTo>
                    <a:pt x="4606789" y="226690"/>
                  </a:lnTo>
                  <a:lnTo>
                    <a:pt x="4606789" y="232085"/>
                  </a:lnTo>
                  <a:close/>
                </a:path>
                <a:path w="5038725" h="1857375">
                  <a:moveTo>
                    <a:pt x="4585217" y="253663"/>
                  </a:moveTo>
                  <a:lnTo>
                    <a:pt x="4579825" y="253663"/>
                  </a:lnTo>
                  <a:lnTo>
                    <a:pt x="4579825" y="232085"/>
                  </a:lnTo>
                  <a:lnTo>
                    <a:pt x="4601396" y="232085"/>
                  </a:lnTo>
                  <a:lnTo>
                    <a:pt x="4585217" y="249617"/>
                  </a:lnTo>
                  <a:lnTo>
                    <a:pt x="4585217" y="253663"/>
                  </a:lnTo>
                  <a:close/>
                </a:path>
                <a:path w="5038725" h="1857375">
                  <a:moveTo>
                    <a:pt x="4606789" y="2810"/>
                  </a:moveTo>
                  <a:lnTo>
                    <a:pt x="4558254" y="2810"/>
                  </a:lnTo>
                  <a:lnTo>
                    <a:pt x="4558254" y="0"/>
                  </a:lnTo>
                  <a:lnTo>
                    <a:pt x="4606789" y="0"/>
                  </a:lnTo>
                  <a:lnTo>
                    <a:pt x="4606789" y="2810"/>
                  </a:lnTo>
                  <a:close/>
                </a:path>
                <a:path w="5038725" h="1857375">
                  <a:moveTo>
                    <a:pt x="4585217" y="24389"/>
                  </a:moveTo>
                  <a:lnTo>
                    <a:pt x="4579825" y="24389"/>
                  </a:lnTo>
                  <a:lnTo>
                    <a:pt x="4579825" y="2810"/>
                  </a:lnTo>
                  <a:lnTo>
                    <a:pt x="4585217" y="2810"/>
                  </a:lnTo>
                  <a:lnTo>
                    <a:pt x="4585217" y="24389"/>
                  </a:lnTo>
                  <a:close/>
                </a:path>
                <a:path w="5038725" h="1857375">
                  <a:moveTo>
                    <a:pt x="4377595" y="2810"/>
                  </a:moveTo>
                  <a:lnTo>
                    <a:pt x="4329060" y="2810"/>
                  </a:lnTo>
                  <a:lnTo>
                    <a:pt x="4329060" y="0"/>
                  </a:lnTo>
                  <a:lnTo>
                    <a:pt x="4377595" y="0"/>
                  </a:lnTo>
                  <a:lnTo>
                    <a:pt x="4377595" y="2810"/>
                  </a:lnTo>
                  <a:close/>
                </a:path>
                <a:path w="5038725" h="1857375">
                  <a:moveTo>
                    <a:pt x="4356024" y="24389"/>
                  </a:moveTo>
                  <a:lnTo>
                    <a:pt x="4350631" y="24389"/>
                  </a:lnTo>
                  <a:lnTo>
                    <a:pt x="4350631" y="2810"/>
                  </a:lnTo>
                  <a:lnTo>
                    <a:pt x="4356024" y="2810"/>
                  </a:lnTo>
                  <a:lnTo>
                    <a:pt x="4356024" y="24389"/>
                  </a:lnTo>
                  <a:close/>
                </a:path>
                <a:path w="5038725" h="1857375">
                  <a:moveTo>
                    <a:pt x="4148402" y="2810"/>
                  </a:moveTo>
                  <a:lnTo>
                    <a:pt x="4099867" y="2810"/>
                  </a:lnTo>
                  <a:lnTo>
                    <a:pt x="4099867" y="0"/>
                  </a:lnTo>
                  <a:lnTo>
                    <a:pt x="4148402" y="0"/>
                  </a:lnTo>
                  <a:lnTo>
                    <a:pt x="4148402" y="2810"/>
                  </a:lnTo>
                  <a:close/>
                </a:path>
                <a:path w="5038725" h="1857375">
                  <a:moveTo>
                    <a:pt x="4126830" y="24389"/>
                  </a:moveTo>
                  <a:lnTo>
                    <a:pt x="4121438" y="24389"/>
                  </a:lnTo>
                  <a:lnTo>
                    <a:pt x="4121438" y="2810"/>
                  </a:lnTo>
                  <a:lnTo>
                    <a:pt x="4126830" y="2810"/>
                  </a:lnTo>
                  <a:lnTo>
                    <a:pt x="4126830" y="24389"/>
                  </a:lnTo>
                  <a:close/>
                </a:path>
                <a:path w="5038725" h="1857375">
                  <a:moveTo>
                    <a:pt x="3919208" y="2810"/>
                  </a:moveTo>
                  <a:lnTo>
                    <a:pt x="3870673" y="2810"/>
                  </a:lnTo>
                  <a:lnTo>
                    <a:pt x="3870673" y="0"/>
                  </a:lnTo>
                  <a:lnTo>
                    <a:pt x="3919208" y="0"/>
                  </a:lnTo>
                  <a:lnTo>
                    <a:pt x="3919208" y="2810"/>
                  </a:lnTo>
                  <a:close/>
                </a:path>
                <a:path w="5038725" h="1857375">
                  <a:moveTo>
                    <a:pt x="3897637" y="24389"/>
                  </a:moveTo>
                  <a:lnTo>
                    <a:pt x="3892244" y="24389"/>
                  </a:lnTo>
                  <a:lnTo>
                    <a:pt x="3892244" y="2810"/>
                  </a:lnTo>
                  <a:lnTo>
                    <a:pt x="3897637" y="2810"/>
                  </a:lnTo>
                  <a:lnTo>
                    <a:pt x="3897637" y="24389"/>
                  </a:lnTo>
                  <a:close/>
                </a:path>
                <a:path w="5038725" h="1857375">
                  <a:moveTo>
                    <a:pt x="4470621" y="112053"/>
                  </a:moveTo>
                  <a:lnTo>
                    <a:pt x="4465228" y="112053"/>
                  </a:lnTo>
                  <a:lnTo>
                    <a:pt x="4465228" y="90474"/>
                  </a:lnTo>
                  <a:lnTo>
                    <a:pt x="4470621" y="90474"/>
                  </a:lnTo>
                  <a:lnTo>
                    <a:pt x="4470621" y="112053"/>
                  </a:lnTo>
                  <a:close/>
                </a:path>
                <a:path w="5038725" h="1857375">
                  <a:moveTo>
                    <a:pt x="4492192" y="117447"/>
                  </a:moveTo>
                  <a:lnTo>
                    <a:pt x="4443657" y="117447"/>
                  </a:lnTo>
                  <a:lnTo>
                    <a:pt x="4443657" y="112053"/>
                  </a:lnTo>
                  <a:lnTo>
                    <a:pt x="4492192" y="112053"/>
                  </a:lnTo>
                  <a:lnTo>
                    <a:pt x="4492192" y="117447"/>
                  </a:lnTo>
                  <a:close/>
                </a:path>
                <a:path w="5038725" h="1857375">
                  <a:moveTo>
                    <a:pt x="4470621" y="139026"/>
                  </a:moveTo>
                  <a:lnTo>
                    <a:pt x="4465228" y="139026"/>
                  </a:lnTo>
                  <a:lnTo>
                    <a:pt x="4465228" y="117447"/>
                  </a:lnTo>
                  <a:lnTo>
                    <a:pt x="4470621" y="117447"/>
                  </a:lnTo>
                  <a:lnTo>
                    <a:pt x="4470621" y="139026"/>
                  </a:lnTo>
                  <a:close/>
                </a:path>
                <a:path w="5038725" h="1857375">
                  <a:moveTo>
                    <a:pt x="4241427" y="112053"/>
                  </a:moveTo>
                  <a:lnTo>
                    <a:pt x="4236035" y="112053"/>
                  </a:lnTo>
                  <a:lnTo>
                    <a:pt x="4236035" y="90474"/>
                  </a:lnTo>
                  <a:lnTo>
                    <a:pt x="4241427" y="90474"/>
                  </a:lnTo>
                  <a:lnTo>
                    <a:pt x="4241427" y="112053"/>
                  </a:lnTo>
                  <a:close/>
                </a:path>
                <a:path w="5038725" h="1857375">
                  <a:moveTo>
                    <a:pt x="4262999" y="117447"/>
                  </a:moveTo>
                  <a:lnTo>
                    <a:pt x="4214463" y="117447"/>
                  </a:lnTo>
                  <a:lnTo>
                    <a:pt x="4214463" y="112053"/>
                  </a:lnTo>
                  <a:lnTo>
                    <a:pt x="4262999" y="112053"/>
                  </a:lnTo>
                  <a:lnTo>
                    <a:pt x="4262999" y="117447"/>
                  </a:lnTo>
                  <a:close/>
                </a:path>
                <a:path w="5038725" h="1857375">
                  <a:moveTo>
                    <a:pt x="4241427" y="139026"/>
                  </a:moveTo>
                  <a:lnTo>
                    <a:pt x="4236035" y="139026"/>
                  </a:lnTo>
                  <a:lnTo>
                    <a:pt x="4236035" y="117447"/>
                  </a:lnTo>
                  <a:lnTo>
                    <a:pt x="4241427" y="117447"/>
                  </a:lnTo>
                  <a:lnTo>
                    <a:pt x="4241427" y="139026"/>
                  </a:lnTo>
                  <a:close/>
                </a:path>
                <a:path w="5038725" h="1857375">
                  <a:moveTo>
                    <a:pt x="4012234" y="112053"/>
                  </a:moveTo>
                  <a:lnTo>
                    <a:pt x="4006841" y="112053"/>
                  </a:lnTo>
                  <a:lnTo>
                    <a:pt x="4006841" y="90474"/>
                  </a:lnTo>
                  <a:lnTo>
                    <a:pt x="4012234" y="90474"/>
                  </a:lnTo>
                  <a:lnTo>
                    <a:pt x="4012234" y="112053"/>
                  </a:lnTo>
                  <a:close/>
                </a:path>
                <a:path w="5038725" h="1857375">
                  <a:moveTo>
                    <a:pt x="4033805" y="117447"/>
                  </a:moveTo>
                  <a:lnTo>
                    <a:pt x="3985270" y="117447"/>
                  </a:lnTo>
                  <a:lnTo>
                    <a:pt x="3985270" y="112053"/>
                  </a:lnTo>
                  <a:lnTo>
                    <a:pt x="4033805" y="112053"/>
                  </a:lnTo>
                  <a:lnTo>
                    <a:pt x="4033805" y="117447"/>
                  </a:lnTo>
                  <a:close/>
                </a:path>
                <a:path w="5038725" h="1857375">
                  <a:moveTo>
                    <a:pt x="4012234" y="139026"/>
                  </a:moveTo>
                  <a:lnTo>
                    <a:pt x="4006841" y="139026"/>
                  </a:lnTo>
                  <a:lnTo>
                    <a:pt x="4006841" y="117447"/>
                  </a:lnTo>
                  <a:lnTo>
                    <a:pt x="4012234" y="117447"/>
                  </a:lnTo>
                  <a:lnTo>
                    <a:pt x="4012234" y="139026"/>
                  </a:lnTo>
                  <a:close/>
                </a:path>
                <a:path w="5038725" h="1857375">
                  <a:moveTo>
                    <a:pt x="4356024" y="226690"/>
                  </a:moveTo>
                  <a:lnTo>
                    <a:pt x="4350631" y="226690"/>
                  </a:lnTo>
                  <a:lnTo>
                    <a:pt x="4350631" y="205111"/>
                  </a:lnTo>
                  <a:lnTo>
                    <a:pt x="4356024" y="205111"/>
                  </a:lnTo>
                  <a:lnTo>
                    <a:pt x="4356024" y="226690"/>
                  </a:lnTo>
                  <a:close/>
                </a:path>
                <a:path w="5038725" h="1857375">
                  <a:moveTo>
                    <a:pt x="4377595" y="232085"/>
                  </a:moveTo>
                  <a:lnTo>
                    <a:pt x="4329060" y="232085"/>
                  </a:lnTo>
                  <a:lnTo>
                    <a:pt x="4329060" y="226690"/>
                  </a:lnTo>
                  <a:lnTo>
                    <a:pt x="4377595" y="226690"/>
                  </a:lnTo>
                  <a:lnTo>
                    <a:pt x="4377595" y="232085"/>
                  </a:lnTo>
                  <a:close/>
                </a:path>
                <a:path w="5038725" h="1857375">
                  <a:moveTo>
                    <a:pt x="4356024" y="253663"/>
                  </a:moveTo>
                  <a:lnTo>
                    <a:pt x="4350631" y="253663"/>
                  </a:lnTo>
                  <a:lnTo>
                    <a:pt x="4350631" y="232085"/>
                  </a:lnTo>
                  <a:lnTo>
                    <a:pt x="4356024" y="232085"/>
                  </a:lnTo>
                  <a:lnTo>
                    <a:pt x="4356024" y="253663"/>
                  </a:lnTo>
                  <a:close/>
                </a:path>
                <a:path w="5038725" h="1857375">
                  <a:moveTo>
                    <a:pt x="4126830" y="226690"/>
                  </a:moveTo>
                  <a:lnTo>
                    <a:pt x="4121438" y="226690"/>
                  </a:lnTo>
                  <a:lnTo>
                    <a:pt x="4121438" y="205111"/>
                  </a:lnTo>
                  <a:lnTo>
                    <a:pt x="4126830" y="205111"/>
                  </a:lnTo>
                  <a:lnTo>
                    <a:pt x="4126830" y="226690"/>
                  </a:lnTo>
                  <a:close/>
                </a:path>
                <a:path w="5038725" h="1857375">
                  <a:moveTo>
                    <a:pt x="4148402" y="232085"/>
                  </a:moveTo>
                  <a:lnTo>
                    <a:pt x="4099867" y="232085"/>
                  </a:lnTo>
                  <a:lnTo>
                    <a:pt x="4099867" y="226690"/>
                  </a:lnTo>
                  <a:lnTo>
                    <a:pt x="4148402" y="226690"/>
                  </a:lnTo>
                  <a:lnTo>
                    <a:pt x="4148402" y="232085"/>
                  </a:lnTo>
                  <a:close/>
                </a:path>
                <a:path w="5038725" h="1857375">
                  <a:moveTo>
                    <a:pt x="4126830" y="253663"/>
                  </a:moveTo>
                  <a:lnTo>
                    <a:pt x="4121438" y="253663"/>
                  </a:lnTo>
                  <a:lnTo>
                    <a:pt x="4121438" y="232085"/>
                  </a:lnTo>
                  <a:lnTo>
                    <a:pt x="4126830" y="232085"/>
                  </a:lnTo>
                  <a:lnTo>
                    <a:pt x="4126830" y="253663"/>
                  </a:lnTo>
                  <a:close/>
                </a:path>
                <a:path w="5038725" h="1857375">
                  <a:moveTo>
                    <a:pt x="3897637" y="226690"/>
                  </a:moveTo>
                  <a:lnTo>
                    <a:pt x="3892244" y="226690"/>
                  </a:lnTo>
                  <a:lnTo>
                    <a:pt x="3892244" y="205111"/>
                  </a:lnTo>
                  <a:lnTo>
                    <a:pt x="3897637" y="205111"/>
                  </a:lnTo>
                  <a:lnTo>
                    <a:pt x="3897637" y="226690"/>
                  </a:lnTo>
                  <a:close/>
                </a:path>
                <a:path w="5038725" h="1857375">
                  <a:moveTo>
                    <a:pt x="3919208" y="232085"/>
                  </a:moveTo>
                  <a:lnTo>
                    <a:pt x="3870673" y="232085"/>
                  </a:lnTo>
                  <a:lnTo>
                    <a:pt x="3870673" y="226690"/>
                  </a:lnTo>
                  <a:lnTo>
                    <a:pt x="3919208" y="226690"/>
                  </a:lnTo>
                  <a:lnTo>
                    <a:pt x="3919208" y="232085"/>
                  </a:lnTo>
                  <a:close/>
                </a:path>
                <a:path w="5038725" h="1857375">
                  <a:moveTo>
                    <a:pt x="3897637" y="253663"/>
                  </a:moveTo>
                  <a:lnTo>
                    <a:pt x="3892244" y="253663"/>
                  </a:lnTo>
                  <a:lnTo>
                    <a:pt x="3892244" y="232085"/>
                  </a:lnTo>
                  <a:lnTo>
                    <a:pt x="3897637" y="232085"/>
                  </a:lnTo>
                  <a:lnTo>
                    <a:pt x="3897637" y="253663"/>
                  </a:lnTo>
                  <a:close/>
                </a:path>
                <a:path w="5038725" h="1857375">
                  <a:moveTo>
                    <a:pt x="4470621" y="341327"/>
                  </a:moveTo>
                  <a:lnTo>
                    <a:pt x="4465228" y="341327"/>
                  </a:lnTo>
                  <a:lnTo>
                    <a:pt x="4465228" y="319748"/>
                  </a:lnTo>
                  <a:lnTo>
                    <a:pt x="4470621" y="319748"/>
                  </a:lnTo>
                  <a:lnTo>
                    <a:pt x="4470621" y="341327"/>
                  </a:lnTo>
                  <a:close/>
                </a:path>
                <a:path w="5038725" h="1857375">
                  <a:moveTo>
                    <a:pt x="4492192" y="346722"/>
                  </a:moveTo>
                  <a:lnTo>
                    <a:pt x="4443657" y="346722"/>
                  </a:lnTo>
                  <a:lnTo>
                    <a:pt x="4443657" y="341327"/>
                  </a:lnTo>
                  <a:lnTo>
                    <a:pt x="4492192" y="341327"/>
                  </a:lnTo>
                  <a:lnTo>
                    <a:pt x="4492192" y="346722"/>
                  </a:lnTo>
                  <a:close/>
                </a:path>
                <a:path w="5038725" h="1857375">
                  <a:moveTo>
                    <a:pt x="4470621" y="368301"/>
                  </a:moveTo>
                  <a:lnTo>
                    <a:pt x="4465228" y="368301"/>
                  </a:lnTo>
                  <a:lnTo>
                    <a:pt x="4465228" y="346722"/>
                  </a:lnTo>
                  <a:lnTo>
                    <a:pt x="4470621" y="346722"/>
                  </a:lnTo>
                  <a:lnTo>
                    <a:pt x="4470621" y="368301"/>
                  </a:lnTo>
                  <a:close/>
                </a:path>
                <a:path w="5038725" h="1857375">
                  <a:moveTo>
                    <a:pt x="4241427" y="341327"/>
                  </a:moveTo>
                  <a:lnTo>
                    <a:pt x="4236035" y="341327"/>
                  </a:lnTo>
                  <a:lnTo>
                    <a:pt x="4236035" y="319748"/>
                  </a:lnTo>
                  <a:lnTo>
                    <a:pt x="4241427" y="319748"/>
                  </a:lnTo>
                  <a:lnTo>
                    <a:pt x="4241427" y="341327"/>
                  </a:lnTo>
                  <a:close/>
                </a:path>
                <a:path w="5038725" h="1857375">
                  <a:moveTo>
                    <a:pt x="4262999" y="346722"/>
                  </a:moveTo>
                  <a:lnTo>
                    <a:pt x="4214463" y="346722"/>
                  </a:lnTo>
                  <a:lnTo>
                    <a:pt x="4214463" y="341327"/>
                  </a:lnTo>
                  <a:lnTo>
                    <a:pt x="4262999" y="341327"/>
                  </a:lnTo>
                  <a:lnTo>
                    <a:pt x="4262999" y="346722"/>
                  </a:lnTo>
                  <a:close/>
                </a:path>
                <a:path w="5038725" h="1857375">
                  <a:moveTo>
                    <a:pt x="4241427" y="368301"/>
                  </a:moveTo>
                  <a:lnTo>
                    <a:pt x="4236035" y="368301"/>
                  </a:lnTo>
                  <a:lnTo>
                    <a:pt x="4236035" y="346722"/>
                  </a:lnTo>
                  <a:lnTo>
                    <a:pt x="4241427" y="346722"/>
                  </a:lnTo>
                  <a:lnTo>
                    <a:pt x="4241427" y="368301"/>
                  </a:lnTo>
                  <a:close/>
                </a:path>
                <a:path w="5038725" h="1857375">
                  <a:moveTo>
                    <a:pt x="4012234" y="341327"/>
                  </a:moveTo>
                  <a:lnTo>
                    <a:pt x="4006841" y="341327"/>
                  </a:lnTo>
                  <a:lnTo>
                    <a:pt x="4006841" y="319748"/>
                  </a:lnTo>
                  <a:lnTo>
                    <a:pt x="4012234" y="319748"/>
                  </a:lnTo>
                  <a:lnTo>
                    <a:pt x="4012234" y="341327"/>
                  </a:lnTo>
                  <a:close/>
                </a:path>
                <a:path w="5038725" h="1857375">
                  <a:moveTo>
                    <a:pt x="4033805" y="346722"/>
                  </a:moveTo>
                  <a:lnTo>
                    <a:pt x="3985270" y="346722"/>
                  </a:lnTo>
                  <a:lnTo>
                    <a:pt x="3985270" y="341327"/>
                  </a:lnTo>
                  <a:lnTo>
                    <a:pt x="4033805" y="341327"/>
                  </a:lnTo>
                  <a:lnTo>
                    <a:pt x="4033805" y="346722"/>
                  </a:lnTo>
                  <a:close/>
                </a:path>
                <a:path w="5038725" h="1857375">
                  <a:moveTo>
                    <a:pt x="4012234" y="368301"/>
                  </a:moveTo>
                  <a:lnTo>
                    <a:pt x="4006841" y="368301"/>
                  </a:lnTo>
                  <a:lnTo>
                    <a:pt x="4006841" y="346722"/>
                  </a:lnTo>
                  <a:lnTo>
                    <a:pt x="4012234" y="346722"/>
                  </a:lnTo>
                  <a:lnTo>
                    <a:pt x="4012234" y="368301"/>
                  </a:lnTo>
                  <a:close/>
                </a:path>
                <a:path w="5038725" h="1857375">
                  <a:moveTo>
                    <a:pt x="4356024" y="455964"/>
                  </a:moveTo>
                  <a:lnTo>
                    <a:pt x="4350631" y="455964"/>
                  </a:lnTo>
                  <a:lnTo>
                    <a:pt x="4350631" y="434386"/>
                  </a:lnTo>
                  <a:lnTo>
                    <a:pt x="4356024" y="434386"/>
                  </a:lnTo>
                  <a:lnTo>
                    <a:pt x="4356024" y="455964"/>
                  </a:lnTo>
                  <a:close/>
                </a:path>
                <a:path w="5038725" h="1857375">
                  <a:moveTo>
                    <a:pt x="4377595" y="461359"/>
                  </a:moveTo>
                  <a:lnTo>
                    <a:pt x="4329060" y="461359"/>
                  </a:lnTo>
                  <a:lnTo>
                    <a:pt x="4329060" y="455964"/>
                  </a:lnTo>
                  <a:lnTo>
                    <a:pt x="4377595" y="455964"/>
                  </a:lnTo>
                  <a:lnTo>
                    <a:pt x="4377595" y="461359"/>
                  </a:lnTo>
                  <a:close/>
                </a:path>
                <a:path w="5038725" h="1857375">
                  <a:moveTo>
                    <a:pt x="4356024" y="482938"/>
                  </a:moveTo>
                  <a:lnTo>
                    <a:pt x="4350631" y="482938"/>
                  </a:lnTo>
                  <a:lnTo>
                    <a:pt x="4350631" y="461359"/>
                  </a:lnTo>
                  <a:lnTo>
                    <a:pt x="4356024" y="461359"/>
                  </a:lnTo>
                  <a:lnTo>
                    <a:pt x="4356024" y="482938"/>
                  </a:lnTo>
                  <a:close/>
                </a:path>
                <a:path w="5038725" h="1857375">
                  <a:moveTo>
                    <a:pt x="4126830" y="455964"/>
                  </a:moveTo>
                  <a:lnTo>
                    <a:pt x="4121438" y="455964"/>
                  </a:lnTo>
                  <a:lnTo>
                    <a:pt x="4121438" y="434386"/>
                  </a:lnTo>
                  <a:lnTo>
                    <a:pt x="4126830" y="434386"/>
                  </a:lnTo>
                  <a:lnTo>
                    <a:pt x="4126830" y="455964"/>
                  </a:lnTo>
                  <a:close/>
                </a:path>
                <a:path w="5038725" h="1857375">
                  <a:moveTo>
                    <a:pt x="4148402" y="461359"/>
                  </a:moveTo>
                  <a:lnTo>
                    <a:pt x="4099867" y="461359"/>
                  </a:lnTo>
                  <a:lnTo>
                    <a:pt x="4099867" y="455964"/>
                  </a:lnTo>
                  <a:lnTo>
                    <a:pt x="4148402" y="455964"/>
                  </a:lnTo>
                  <a:lnTo>
                    <a:pt x="4148402" y="461359"/>
                  </a:lnTo>
                  <a:close/>
                </a:path>
                <a:path w="5038725" h="1857375">
                  <a:moveTo>
                    <a:pt x="4126830" y="482938"/>
                  </a:moveTo>
                  <a:lnTo>
                    <a:pt x="4121438" y="482938"/>
                  </a:lnTo>
                  <a:lnTo>
                    <a:pt x="4121438" y="461359"/>
                  </a:lnTo>
                  <a:lnTo>
                    <a:pt x="4126830" y="461359"/>
                  </a:lnTo>
                  <a:lnTo>
                    <a:pt x="4126830" y="482938"/>
                  </a:lnTo>
                  <a:close/>
                </a:path>
                <a:path w="5038725" h="1857375">
                  <a:moveTo>
                    <a:pt x="3897637" y="455964"/>
                  </a:moveTo>
                  <a:lnTo>
                    <a:pt x="3892244" y="455964"/>
                  </a:lnTo>
                  <a:lnTo>
                    <a:pt x="3892244" y="434386"/>
                  </a:lnTo>
                  <a:lnTo>
                    <a:pt x="3897637" y="434386"/>
                  </a:lnTo>
                  <a:lnTo>
                    <a:pt x="3897637" y="455964"/>
                  </a:lnTo>
                  <a:close/>
                </a:path>
                <a:path w="5038725" h="1857375">
                  <a:moveTo>
                    <a:pt x="3919208" y="461359"/>
                  </a:moveTo>
                  <a:lnTo>
                    <a:pt x="3870673" y="461359"/>
                  </a:lnTo>
                  <a:lnTo>
                    <a:pt x="3870673" y="455964"/>
                  </a:lnTo>
                  <a:lnTo>
                    <a:pt x="3919208" y="455964"/>
                  </a:lnTo>
                  <a:lnTo>
                    <a:pt x="3919208" y="461359"/>
                  </a:lnTo>
                  <a:close/>
                </a:path>
                <a:path w="5038725" h="1857375">
                  <a:moveTo>
                    <a:pt x="3897637" y="482938"/>
                  </a:moveTo>
                  <a:lnTo>
                    <a:pt x="3892244" y="482938"/>
                  </a:lnTo>
                  <a:lnTo>
                    <a:pt x="3892244" y="461359"/>
                  </a:lnTo>
                  <a:lnTo>
                    <a:pt x="3897637" y="461359"/>
                  </a:lnTo>
                  <a:lnTo>
                    <a:pt x="3897637" y="482938"/>
                  </a:lnTo>
                  <a:close/>
                </a:path>
                <a:path w="5038725" h="1857375">
                  <a:moveTo>
                    <a:pt x="4241427" y="570601"/>
                  </a:moveTo>
                  <a:lnTo>
                    <a:pt x="4236035" y="570601"/>
                  </a:lnTo>
                  <a:lnTo>
                    <a:pt x="4236035" y="549023"/>
                  </a:lnTo>
                  <a:lnTo>
                    <a:pt x="4241427" y="549023"/>
                  </a:lnTo>
                  <a:lnTo>
                    <a:pt x="4241427" y="570601"/>
                  </a:lnTo>
                  <a:close/>
                </a:path>
                <a:path w="5038725" h="1857375">
                  <a:moveTo>
                    <a:pt x="4262999" y="575996"/>
                  </a:moveTo>
                  <a:lnTo>
                    <a:pt x="4214463" y="575996"/>
                  </a:lnTo>
                  <a:lnTo>
                    <a:pt x="4214463" y="570601"/>
                  </a:lnTo>
                  <a:lnTo>
                    <a:pt x="4262999" y="570601"/>
                  </a:lnTo>
                  <a:lnTo>
                    <a:pt x="4262999" y="575996"/>
                  </a:lnTo>
                  <a:close/>
                </a:path>
                <a:path w="5038725" h="1857375">
                  <a:moveTo>
                    <a:pt x="4241427" y="597575"/>
                  </a:moveTo>
                  <a:lnTo>
                    <a:pt x="4236035" y="597575"/>
                  </a:lnTo>
                  <a:lnTo>
                    <a:pt x="4236035" y="575996"/>
                  </a:lnTo>
                  <a:lnTo>
                    <a:pt x="4241427" y="575996"/>
                  </a:lnTo>
                  <a:lnTo>
                    <a:pt x="4241427" y="597575"/>
                  </a:lnTo>
                  <a:close/>
                </a:path>
                <a:path w="5038725" h="1857375">
                  <a:moveTo>
                    <a:pt x="4012234" y="570601"/>
                  </a:moveTo>
                  <a:lnTo>
                    <a:pt x="4006841" y="570601"/>
                  </a:lnTo>
                  <a:lnTo>
                    <a:pt x="4006841" y="549023"/>
                  </a:lnTo>
                  <a:lnTo>
                    <a:pt x="4012234" y="549023"/>
                  </a:lnTo>
                  <a:lnTo>
                    <a:pt x="4012234" y="570601"/>
                  </a:lnTo>
                  <a:close/>
                </a:path>
                <a:path w="5038725" h="1857375">
                  <a:moveTo>
                    <a:pt x="4033805" y="575996"/>
                  </a:moveTo>
                  <a:lnTo>
                    <a:pt x="3985270" y="575996"/>
                  </a:lnTo>
                  <a:lnTo>
                    <a:pt x="3985270" y="570601"/>
                  </a:lnTo>
                  <a:lnTo>
                    <a:pt x="4033805" y="570601"/>
                  </a:lnTo>
                  <a:lnTo>
                    <a:pt x="4033805" y="575996"/>
                  </a:lnTo>
                  <a:close/>
                </a:path>
                <a:path w="5038725" h="1857375">
                  <a:moveTo>
                    <a:pt x="4012234" y="597575"/>
                  </a:moveTo>
                  <a:lnTo>
                    <a:pt x="4006841" y="597575"/>
                  </a:lnTo>
                  <a:lnTo>
                    <a:pt x="4006841" y="575996"/>
                  </a:lnTo>
                  <a:lnTo>
                    <a:pt x="4012234" y="575996"/>
                  </a:lnTo>
                  <a:lnTo>
                    <a:pt x="4012234" y="597575"/>
                  </a:lnTo>
                  <a:close/>
                </a:path>
                <a:path w="5038725" h="1857375">
                  <a:moveTo>
                    <a:pt x="4126830" y="685239"/>
                  </a:moveTo>
                  <a:lnTo>
                    <a:pt x="4121438" y="685239"/>
                  </a:lnTo>
                  <a:lnTo>
                    <a:pt x="4121438" y="663660"/>
                  </a:lnTo>
                  <a:lnTo>
                    <a:pt x="4126830" y="663660"/>
                  </a:lnTo>
                  <a:lnTo>
                    <a:pt x="4126830" y="685239"/>
                  </a:lnTo>
                  <a:close/>
                </a:path>
                <a:path w="5038725" h="1857375">
                  <a:moveTo>
                    <a:pt x="4148402" y="690633"/>
                  </a:moveTo>
                  <a:lnTo>
                    <a:pt x="4099867" y="690633"/>
                  </a:lnTo>
                  <a:lnTo>
                    <a:pt x="4099867" y="685239"/>
                  </a:lnTo>
                  <a:lnTo>
                    <a:pt x="4148402" y="685239"/>
                  </a:lnTo>
                  <a:lnTo>
                    <a:pt x="4148402" y="690633"/>
                  </a:lnTo>
                  <a:close/>
                </a:path>
                <a:path w="5038725" h="1857375">
                  <a:moveTo>
                    <a:pt x="4126830" y="712212"/>
                  </a:moveTo>
                  <a:lnTo>
                    <a:pt x="4121438" y="712212"/>
                  </a:lnTo>
                  <a:lnTo>
                    <a:pt x="4121438" y="690633"/>
                  </a:lnTo>
                  <a:lnTo>
                    <a:pt x="4126830" y="690633"/>
                  </a:lnTo>
                  <a:lnTo>
                    <a:pt x="4126830" y="712212"/>
                  </a:lnTo>
                  <a:close/>
                </a:path>
                <a:path w="5038725" h="1857375">
                  <a:moveTo>
                    <a:pt x="3897637" y="685239"/>
                  </a:moveTo>
                  <a:lnTo>
                    <a:pt x="3892244" y="685239"/>
                  </a:lnTo>
                  <a:lnTo>
                    <a:pt x="3892244" y="663660"/>
                  </a:lnTo>
                  <a:lnTo>
                    <a:pt x="3897637" y="663660"/>
                  </a:lnTo>
                  <a:lnTo>
                    <a:pt x="3897637" y="685239"/>
                  </a:lnTo>
                  <a:close/>
                </a:path>
                <a:path w="5038725" h="1857375">
                  <a:moveTo>
                    <a:pt x="3919208" y="690633"/>
                  </a:moveTo>
                  <a:lnTo>
                    <a:pt x="3870673" y="690633"/>
                  </a:lnTo>
                  <a:lnTo>
                    <a:pt x="3870673" y="685239"/>
                  </a:lnTo>
                  <a:lnTo>
                    <a:pt x="3919208" y="685239"/>
                  </a:lnTo>
                  <a:lnTo>
                    <a:pt x="3919208" y="690633"/>
                  </a:lnTo>
                  <a:close/>
                </a:path>
                <a:path w="5038725" h="1857375">
                  <a:moveTo>
                    <a:pt x="3897637" y="712212"/>
                  </a:moveTo>
                  <a:lnTo>
                    <a:pt x="3892244" y="712212"/>
                  </a:lnTo>
                  <a:lnTo>
                    <a:pt x="3892244" y="690633"/>
                  </a:lnTo>
                  <a:lnTo>
                    <a:pt x="3897637" y="690633"/>
                  </a:lnTo>
                  <a:lnTo>
                    <a:pt x="3897637" y="712212"/>
                  </a:lnTo>
                  <a:close/>
                </a:path>
                <a:path w="5038725" h="1857375">
                  <a:moveTo>
                    <a:pt x="4012234" y="799876"/>
                  </a:moveTo>
                  <a:lnTo>
                    <a:pt x="4006841" y="799876"/>
                  </a:lnTo>
                  <a:lnTo>
                    <a:pt x="4006841" y="778297"/>
                  </a:lnTo>
                  <a:lnTo>
                    <a:pt x="4012234" y="778297"/>
                  </a:lnTo>
                  <a:lnTo>
                    <a:pt x="4012234" y="799876"/>
                  </a:lnTo>
                  <a:close/>
                </a:path>
                <a:path w="5038725" h="1857375">
                  <a:moveTo>
                    <a:pt x="4033805" y="805270"/>
                  </a:moveTo>
                  <a:lnTo>
                    <a:pt x="3985270" y="805270"/>
                  </a:lnTo>
                  <a:lnTo>
                    <a:pt x="3985270" y="799876"/>
                  </a:lnTo>
                  <a:lnTo>
                    <a:pt x="4033805" y="799876"/>
                  </a:lnTo>
                  <a:lnTo>
                    <a:pt x="4033805" y="805270"/>
                  </a:lnTo>
                  <a:close/>
                </a:path>
                <a:path w="5038725" h="1857375">
                  <a:moveTo>
                    <a:pt x="4012234" y="826849"/>
                  </a:moveTo>
                  <a:lnTo>
                    <a:pt x="4006841" y="826849"/>
                  </a:lnTo>
                  <a:lnTo>
                    <a:pt x="4006841" y="805270"/>
                  </a:lnTo>
                  <a:lnTo>
                    <a:pt x="4012234" y="805270"/>
                  </a:lnTo>
                  <a:lnTo>
                    <a:pt x="4012234" y="826849"/>
                  </a:lnTo>
                  <a:close/>
                </a:path>
                <a:path w="5038725" h="1857375">
                  <a:moveTo>
                    <a:pt x="3691363" y="2810"/>
                  </a:moveTo>
                  <a:lnTo>
                    <a:pt x="3642828" y="2810"/>
                  </a:lnTo>
                  <a:lnTo>
                    <a:pt x="3642828" y="0"/>
                  </a:lnTo>
                  <a:lnTo>
                    <a:pt x="3691363" y="0"/>
                  </a:lnTo>
                  <a:lnTo>
                    <a:pt x="3691363" y="2810"/>
                  </a:lnTo>
                  <a:close/>
                </a:path>
                <a:path w="5038725" h="1857375">
                  <a:moveTo>
                    <a:pt x="3669792" y="24389"/>
                  </a:moveTo>
                  <a:lnTo>
                    <a:pt x="3664399" y="24389"/>
                  </a:lnTo>
                  <a:lnTo>
                    <a:pt x="3664399" y="2810"/>
                  </a:lnTo>
                  <a:lnTo>
                    <a:pt x="3669792" y="2810"/>
                  </a:lnTo>
                  <a:lnTo>
                    <a:pt x="3669792" y="24389"/>
                  </a:lnTo>
                  <a:close/>
                </a:path>
                <a:path w="5038725" h="1857375">
                  <a:moveTo>
                    <a:pt x="3462170" y="2810"/>
                  </a:moveTo>
                  <a:lnTo>
                    <a:pt x="3413634" y="2810"/>
                  </a:lnTo>
                  <a:lnTo>
                    <a:pt x="3413634" y="0"/>
                  </a:lnTo>
                  <a:lnTo>
                    <a:pt x="3462170" y="0"/>
                  </a:lnTo>
                  <a:lnTo>
                    <a:pt x="3462170" y="2810"/>
                  </a:lnTo>
                  <a:close/>
                </a:path>
                <a:path w="5038725" h="1857375">
                  <a:moveTo>
                    <a:pt x="3440598" y="24389"/>
                  </a:moveTo>
                  <a:lnTo>
                    <a:pt x="3435206" y="24389"/>
                  </a:lnTo>
                  <a:lnTo>
                    <a:pt x="3435206" y="2810"/>
                  </a:lnTo>
                  <a:lnTo>
                    <a:pt x="3440598" y="2810"/>
                  </a:lnTo>
                  <a:lnTo>
                    <a:pt x="3440598" y="24389"/>
                  </a:lnTo>
                  <a:close/>
                </a:path>
                <a:path w="5038725" h="1857375">
                  <a:moveTo>
                    <a:pt x="3232976" y="2810"/>
                  </a:moveTo>
                  <a:lnTo>
                    <a:pt x="3184441" y="2810"/>
                  </a:lnTo>
                  <a:lnTo>
                    <a:pt x="3184441" y="0"/>
                  </a:lnTo>
                  <a:lnTo>
                    <a:pt x="3232976" y="0"/>
                  </a:lnTo>
                  <a:lnTo>
                    <a:pt x="3232976" y="2810"/>
                  </a:lnTo>
                  <a:close/>
                </a:path>
                <a:path w="5038725" h="1857375">
                  <a:moveTo>
                    <a:pt x="3211405" y="24389"/>
                  </a:moveTo>
                  <a:lnTo>
                    <a:pt x="3206012" y="24389"/>
                  </a:lnTo>
                  <a:lnTo>
                    <a:pt x="3206012" y="2810"/>
                  </a:lnTo>
                  <a:lnTo>
                    <a:pt x="3211405" y="2810"/>
                  </a:lnTo>
                  <a:lnTo>
                    <a:pt x="3211405" y="24389"/>
                  </a:lnTo>
                  <a:close/>
                </a:path>
                <a:path w="5038725" h="1857375">
                  <a:moveTo>
                    <a:pt x="3003783" y="2810"/>
                  </a:moveTo>
                  <a:lnTo>
                    <a:pt x="2955247" y="2810"/>
                  </a:lnTo>
                  <a:lnTo>
                    <a:pt x="2955247" y="0"/>
                  </a:lnTo>
                  <a:lnTo>
                    <a:pt x="3003783" y="0"/>
                  </a:lnTo>
                  <a:lnTo>
                    <a:pt x="3003783" y="2810"/>
                  </a:lnTo>
                  <a:close/>
                </a:path>
                <a:path w="5038725" h="1857375">
                  <a:moveTo>
                    <a:pt x="2982211" y="24389"/>
                  </a:moveTo>
                  <a:lnTo>
                    <a:pt x="2976819" y="24389"/>
                  </a:lnTo>
                  <a:lnTo>
                    <a:pt x="2976819" y="2810"/>
                  </a:lnTo>
                  <a:lnTo>
                    <a:pt x="2982211" y="2810"/>
                  </a:lnTo>
                  <a:lnTo>
                    <a:pt x="2982211" y="24389"/>
                  </a:lnTo>
                  <a:close/>
                </a:path>
                <a:path w="5038725" h="1857375">
                  <a:moveTo>
                    <a:pt x="3784389" y="112053"/>
                  </a:moveTo>
                  <a:lnTo>
                    <a:pt x="3778996" y="112053"/>
                  </a:lnTo>
                  <a:lnTo>
                    <a:pt x="3778996" y="90474"/>
                  </a:lnTo>
                  <a:lnTo>
                    <a:pt x="3784389" y="90474"/>
                  </a:lnTo>
                  <a:lnTo>
                    <a:pt x="3784389" y="112053"/>
                  </a:lnTo>
                  <a:close/>
                </a:path>
                <a:path w="5038725" h="1857375">
                  <a:moveTo>
                    <a:pt x="3805960" y="117447"/>
                  </a:moveTo>
                  <a:lnTo>
                    <a:pt x="3757425" y="117447"/>
                  </a:lnTo>
                  <a:lnTo>
                    <a:pt x="3757425" y="112053"/>
                  </a:lnTo>
                  <a:lnTo>
                    <a:pt x="3805960" y="112053"/>
                  </a:lnTo>
                  <a:lnTo>
                    <a:pt x="3805960" y="117447"/>
                  </a:lnTo>
                  <a:close/>
                </a:path>
                <a:path w="5038725" h="1857375">
                  <a:moveTo>
                    <a:pt x="3784389" y="139026"/>
                  </a:moveTo>
                  <a:lnTo>
                    <a:pt x="3778996" y="139026"/>
                  </a:lnTo>
                  <a:lnTo>
                    <a:pt x="3778996" y="117447"/>
                  </a:lnTo>
                  <a:lnTo>
                    <a:pt x="3784389" y="117447"/>
                  </a:lnTo>
                  <a:lnTo>
                    <a:pt x="3784389" y="139026"/>
                  </a:lnTo>
                  <a:close/>
                </a:path>
                <a:path w="5038725" h="1857375">
                  <a:moveTo>
                    <a:pt x="3555195" y="112053"/>
                  </a:moveTo>
                  <a:lnTo>
                    <a:pt x="3549802" y="112053"/>
                  </a:lnTo>
                  <a:lnTo>
                    <a:pt x="3549802" y="90474"/>
                  </a:lnTo>
                  <a:lnTo>
                    <a:pt x="3555195" y="90474"/>
                  </a:lnTo>
                  <a:lnTo>
                    <a:pt x="3555195" y="112053"/>
                  </a:lnTo>
                  <a:close/>
                </a:path>
                <a:path w="5038725" h="1857375">
                  <a:moveTo>
                    <a:pt x="3576766" y="117447"/>
                  </a:moveTo>
                  <a:lnTo>
                    <a:pt x="3528231" y="117447"/>
                  </a:lnTo>
                  <a:lnTo>
                    <a:pt x="3528231" y="112053"/>
                  </a:lnTo>
                  <a:lnTo>
                    <a:pt x="3576766" y="112053"/>
                  </a:lnTo>
                  <a:lnTo>
                    <a:pt x="3576766" y="117447"/>
                  </a:lnTo>
                  <a:close/>
                </a:path>
                <a:path w="5038725" h="1857375">
                  <a:moveTo>
                    <a:pt x="3555195" y="139026"/>
                  </a:moveTo>
                  <a:lnTo>
                    <a:pt x="3549802" y="139026"/>
                  </a:lnTo>
                  <a:lnTo>
                    <a:pt x="3549802" y="117447"/>
                  </a:lnTo>
                  <a:lnTo>
                    <a:pt x="3555195" y="117447"/>
                  </a:lnTo>
                  <a:lnTo>
                    <a:pt x="3555195" y="139026"/>
                  </a:lnTo>
                  <a:close/>
                </a:path>
                <a:path w="5038725" h="1857375">
                  <a:moveTo>
                    <a:pt x="3326002" y="112053"/>
                  </a:moveTo>
                  <a:lnTo>
                    <a:pt x="3320609" y="112053"/>
                  </a:lnTo>
                  <a:lnTo>
                    <a:pt x="3320609" y="90474"/>
                  </a:lnTo>
                  <a:lnTo>
                    <a:pt x="3326002" y="90474"/>
                  </a:lnTo>
                  <a:lnTo>
                    <a:pt x="3326002" y="112053"/>
                  </a:lnTo>
                  <a:close/>
                </a:path>
                <a:path w="5038725" h="1857375">
                  <a:moveTo>
                    <a:pt x="3347573" y="117447"/>
                  </a:moveTo>
                  <a:lnTo>
                    <a:pt x="3299038" y="117447"/>
                  </a:lnTo>
                  <a:lnTo>
                    <a:pt x="3299038" y="112053"/>
                  </a:lnTo>
                  <a:lnTo>
                    <a:pt x="3347573" y="112053"/>
                  </a:lnTo>
                  <a:lnTo>
                    <a:pt x="3347573" y="117447"/>
                  </a:lnTo>
                  <a:close/>
                </a:path>
                <a:path w="5038725" h="1857375">
                  <a:moveTo>
                    <a:pt x="3326002" y="139026"/>
                  </a:moveTo>
                  <a:lnTo>
                    <a:pt x="3320609" y="139026"/>
                  </a:lnTo>
                  <a:lnTo>
                    <a:pt x="3320609" y="117447"/>
                  </a:lnTo>
                  <a:lnTo>
                    <a:pt x="3326002" y="117447"/>
                  </a:lnTo>
                  <a:lnTo>
                    <a:pt x="3326002" y="139026"/>
                  </a:lnTo>
                  <a:close/>
                </a:path>
                <a:path w="5038725" h="1857375">
                  <a:moveTo>
                    <a:pt x="3096808" y="112053"/>
                  </a:moveTo>
                  <a:lnTo>
                    <a:pt x="3091415" y="112053"/>
                  </a:lnTo>
                  <a:lnTo>
                    <a:pt x="3091415" y="90474"/>
                  </a:lnTo>
                  <a:lnTo>
                    <a:pt x="3096808" y="90474"/>
                  </a:lnTo>
                  <a:lnTo>
                    <a:pt x="3096808" y="112053"/>
                  </a:lnTo>
                  <a:close/>
                </a:path>
                <a:path w="5038725" h="1857375">
                  <a:moveTo>
                    <a:pt x="3118379" y="117447"/>
                  </a:moveTo>
                  <a:lnTo>
                    <a:pt x="3069844" y="117447"/>
                  </a:lnTo>
                  <a:lnTo>
                    <a:pt x="3069844" y="112053"/>
                  </a:lnTo>
                  <a:lnTo>
                    <a:pt x="3118379" y="112053"/>
                  </a:lnTo>
                  <a:lnTo>
                    <a:pt x="3118379" y="117447"/>
                  </a:lnTo>
                  <a:close/>
                </a:path>
                <a:path w="5038725" h="1857375">
                  <a:moveTo>
                    <a:pt x="3096808" y="139026"/>
                  </a:moveTo>
                  <a:lnTo>
                    <a:pt x="3091415" y="139026"/>
                  </a:lnTo>
                  <a:lnTo>
                    <a:pt x="3091415" y="117447"/>
                  </a:lnTo>
                  <a:lnTo>
                    <a:pt x="3096808" y="117447"/>
                  </a:lnTo>
                  <a:lnTo>
                    <a:pt x="3096808" y="139026"/>
                  </a:lnTo>
                  <a:close/>
                </a:path>
                <a:path w="5038725" h="1857375">
                  <a:moveTo>
                    <a:pt x="3669792" y="226690"/>
                  </a:moveTo>
                  <a:lnTo>
                    <a:pt x="3664399" y="226690"/>
                  </a:lnTo>
                  <a:lnTo>
                    <a:pt x="3664399" y="205111"/>
                  </a:lnTo>
                  <a:lnTo>
                    <a:pt x="3669792" y="205111"/>
                  </a:lnTo>
                  <a:lnTo>
                    <a:pt x="3669792" y="226690"/>
                  </a:lnTo>
                  <a:close/>
                </a:path>
                <a:path w="5038725" h="1857375">
                  <a:moveTo>
                    <a:pt x="3691363" y="232085"/>
                  </a:moveTo>
                  <a:lnTo>
                    <a:pt x="3642828" y="232085"/>
                  </a:lnTo>
                  <a:lnTo>
                    <a:pt x="3642828" y="226690"/>
                  </a:lnTo>
                  <a:lnTo>
                    <a:pt x="3691363" y="226690"/>
                  </a:lnTo>
                  <a:lnTo>
                    <a:pt x="3691363" y="232085"/>
                  </a:lnTo>
                  <a:close/>
                </a:path>
                <a:path w="5038725" h="1857375">
                  <a:moveTo>
                    <a:pt x="3669792" y="253663"/>
                  </a:moveTo>
                  <a:lnTo>
                    <a:pt x="3664399" y="253663"/>
                  </a:lnTo>
                  <a:lnTo>
                    <a:pt x="3664399" y="232085"/>
                  </a:lnTo>
                  <a:lnTo>
                    <a:pt x="3669792" y="232085"/>
                  </a:lnTo>
                  <a:lnTo>
                    <a:pt x="3669792" y="253663"/>
                  </a:lnTo>
                  <a:close/>
                </a:path>
                <a:path w="5038725" h="1857375">
                  <a:moveTo>
                    <a:pt x="3440598" y="226690"/>
                  </a:moveTo>
                  <a:lnTo>
                    <a:pt x="3435206" y="226690"/>
                  </a:lnTo>
                  <a:lnTo>
                    <a:pt x="3435206" y="205111"/>
                  </a:lnTo>
                  <a:lnTo>
                    <a:pt x="3440598" y="205111"/>
                  </a:lnTo>
                  <a:lnTo>
                    <a:pt x="3440598" y="226690"/>
                  </a:lnTo>
                  <a:close/>
                </a:path>
                <a:path w="5038725" h="1857375">
                  <a:moveTo>
                    <a:pt x="3462170" y="232085"/>
                  </a:moveTo>
                  <a:lnTo>
                    <a:pt x="3413634" y="232085"/>
                  </a:lnTo>
                  <a:lnTo>
                    <a:pt x="3413634" y="226690"/>
                  </a:lnTo>
                  <a:lnTo>
                    <a:pt x="3462170" y="226690"/>
                  </a:lnTo>
                  <a:lnTo>
                    <a:pt x="3462170" y="232085"/>
                  </a:lnTo>
                  <a:close/>
                </a:path>
                <a:path w="5038725" h="1857375">
                  <a:moveTo>
                    <a:pt x="3440598" y="253663"/>
                  </a:moveTo>
                  <a:lnTo>
                    <a:pt x="3435206" y="253663"/>
                  </a:lnTo>
                  <a:lnTo>
                    <a:pt x="3435206" y="232085"/>
                  </a:lnTo>
                  <a:lnTo>
                    <a:pt x="3440598" y="232085"/>
                  </a:lnTo>
                  <a:lnTo>
                    <a:pt x="3440598" y="253663"/>
                  </a:lnTo>
                  <a:close/>
                </a:path>
                <a:path w="5038725" h="1857375">
                  <a:moveTo>
                    <a:pt x="3211405" y="226690"/>
                  </a:moveTo>
                  <a:lnTo>
                    <a:pt x="3206012" y="226690"/>
                  </a:lnTo>
                  <a:lnTo>
                    <a:pt x="3206012" y="205111"/>
                  </a:lnTo>
                  <a:lnTo>
                    <a:pt x="3211405" y="205111"/>
                  </a:lnTo>
                  <a:lnTo>
                    <a:pt x="3211405" y="226690"/>
                  </a:lnTo>
                  <a:close/>
                </a:path>
                <a:path w="5038725" h="1857375">
                  <a:moveTo>
                    <a:pt x="3232976" y="232085"/>
                  </a:moveTo>
                  <a:lnTo>
                    <a:pt x="3184441" y="232085"/>
                  </a:lnTo>
                  <a:lnTo>
                    <a:pt x="3184441" y="226690"/>
                  </a:lnTo>
                  <a:lnTo>
                    <a:pt x="3232976" y="226690"/>
                  </a:lnTo>
                  <a:lnTo>
                    <a:pt x="3232976" y="232085"/>
                  </a:lnTo>
                  <a:close/>
                </a:path>
                <a:path w="5038725" h="1857375">
                  <a:moveTo>
                    <a:pt x="3211405" y="253663"/>
                  </a:moveTo>
                  <a:lnTo>
                    <a:pt x="3206012" y="253663"/>
                  </a:lnTo>
                  <a:lnTo>
                    <a:pt x="3206012" y="232085"/>
                  </a:lnTo>
                  <a:lnTo>
                    <a:pt x="3211405" y="232085"/>
                  </a:lnTo>
                  <a:lnTo>
                    <a:pt x="3211405" y="253663"/>
                  </a:lnTo>
                  <a:close/>
                </a:path>
                <a:path w="5038725" h="1857375">
                  <a:moveTo>
                    <a:pt x="2982211" y="226690"/>
                  </a:moveTo>
                  <a:lnTo>
                    <a:pt x="2976819" y="226690"/>
                  </a:lnTo>
                  <a:lnTo>
                    <a:pt x="2976819" y="205111"/>
                  </a:lnTo>
                  <a:lnTo>
                    <a:pt x="2982211" y="205111"/>
                  </a:lnTo>
                  <a:lnTo>
                    <a:pt x="2982211" y="226690"/>
                  </a:lnTo>
                  <a:close/>
                </a:path>
                <a:path w="5038725" h="1857375">
                  <a:moveTo>
                    <a:pt x="3003783" y="232085"/>
                  </a:moveTo>
                  <a:lnTo>
                    <a:pt x="2955247" y="232085"/>
                  </a:lnTo>
                  <a:lnTo>
                    <a:pt x="2955247" y="226690"/>
                  </a:lnTo>
                  <a:lnTo>
                    <a:pt x="3003783" y="226690"/>
                  </a:lnTo>
                  <a:lnTo>
                    <a:pt x="3003783" y="232085"/>
                  </a:lnTo>
                  <a:close/>
                </a:path>
                <a:path w="5038725" h="1857375">
                  <a:moveTo>
                    <a:pt x="2982211" y="253663"/>
                  </a:moveTo>
                  <a:lnTo>
                    <a:pt x="2976819" y="253663"/>
                  </a:lnTo>
                  <a:lnTo>
                    <a:pt x="2976819" y="232085"/>
                  </a:lnTo>
                  <a:lnTo>
                    <a:pt x="2982211" y="232085"/>
                  </a:lnTo>
                  <a:lnTo>
                    <a:pt x="2982211" y="253663"/>
                  </a:lnTo>
                  <a:close/>
                </a:path>
                <a:path w="5038725" h="1857375">
                  <a:moveTo>
                    <a:pt x="3784389" y="341327"/>
                  </a:moveTo>
                  <a:lnTo>
                    <a:pt x="3778996" y="341327"/>
                  </a:lnTo>
                  <a:lnTo>
                    <a:pt x="3778996" y="319748"/>
                  </a:lnTo>
                  <a:lnTo>
                    <a:pt x="3784389" y="319748"/>
                  </a:lnTo>
                  <a:lnTo>
                    <a:pt x="3784389" y="341327"/>
                  </a:lnTo>
                  <a:close/>
                </a:path>
                <a:path w="5038725" h="1857375">
                  <a:moveTo>
                    <a:pt x="3805960" y="346722"/>
                  </a:moveTo>
                  <a:lnTo>
                    <a:pt x="3757425" y="346722"/>
                  </a:lnTo>
                  <a:lnTo>
                    <a:pt x="3757425" y="341327"/>
                  </a:lnTo>
                  <a:lnTo>
                    <a:pt x="3805960" y="341327"/>
                  </a:lnTo>
                  <a:lnTo>
                    <a:pt x="3805960" y="346722"/>
                  </a:lnTo>
                  <a:close/>
                </a:path>
                <a:path w="5038725" h="1857375">
                  <a:moveTo>
                    <a:pt x="3784389" y="368301"/>
                  </a:moveTo>
                  <a:lnTo>
                    <a:pt x="3778996" y="368301"/>
                  </a:lnTo>
                  <a:lnTo>
                    <a:pt x="3778996" y="346722"/>
                  </a:lnTo>
                  <a:lnTo>
                    <a:pt x="3784389" y="346722"/>
                  </a:lnTo>
                  <a:lnTo>
                    <a:pt x="3784389" y="368301"/>
                  </a:lnTo>
                  <a:close/>
                </a:path>
                <a:path w="5038725" h="1857375">
                  <a:moveTo>
                    <a:pt x="3555195" y="341327"/>
                  </a:moveTo>
                  <a:lnTo>
                    <a:pt x="3549802" y="341327"/>
                  </a:lnTo>
                  <a:lnTo>
                    <a:pt x="3549802" y="319748"/>
                  </a:lnTo>
                  <a:lnTo>
                    <a:pt x="3555195" y="319748"/>
                  </a:lnTo>
                  <a:lnTo>
                    <a:pt x="3555195" y="341327"/>
                  </a:lnTo>
                  <a:close/>
                </a:path>
                <a:path w="5038725" h="1857375">
                  <a:moveTo>
                    <a:pt x="3576766" y="346722"/>
                  </a:moveTo>
                  <a:lnTo>
                    <a:pt x="3528231" y="346722"/>
                  </a:lnTo>
                  <a:lnTo>
                    <a:pt x="3528231" y="341327"/>
                  </a:lnTo>
                  <a:lnTo>
                    <a:pt x="3576766" y="341327"/>
                  </a:lnTo>
                  <a:lnTo>
                    <a:pt x="3576766" y="346722"/>
                  </a:lnTo>
                  <a:close/>
                </a:path>
                <a:path w="5038725" h="1857375">
                  <a:moveTo>
                    <a:pt x="3555195" y="368301"/>
                  </a:moveTo>
                  <a:lnTo>
                    <a:pt x="3549802" y="368301"/>
                  </a:lnTo>
                  <a:lnTo>
                    <a:pt x="3549802" y="346722"/>
                  </a:lnTo>
                  <a:lnTo>
                    <a:pt x="3555195" y="346722"/>
                  </a:lnTo>
                  <a:lnTo>
                    <a:pt x="3555195" y="368301"/>
                  </a:lnTo>
                  <a:close/>
                </a:path>
                <a:path w="5038725" h="1857375">
                  <a:moveTo>
                    <a:pt x="3326002" y="341327"/>
                  </a:moveTo>
                  <a:lnTo>
                    <a:pt x="3320609" y="341327"/>
                  </a:lnTo>
                  <a:lnTo>
                    <a:pt x="3320609" y="319748"/>
                  </a:lnTo>
                  <a:lnTo>
                    <a:pt x="3326002" y="319748"/>
                  </a:lnTo>
                  <a:lnTo>
                    <a:pt x="3326002" y="341327"/>
                  </a:lnTo>
                  <a:close/>
                </a:path>
                <a:path w="5038725" h="1857375">
                  <a:moveTo>
                    <a:pt x="3347573" y="346722"/>
                  </a:moveTo>
                  <a:lnTo>
                    <a:pt x="3299038" y="346722"/>
                  </a:lnTo>
                  <a:lnTo>
                    <a:pt x="3299038" y="341327"/>
                  </a:lnTo>
                  <a:lnTo>
                    <a:pt x="3347573" y="341327"/>
                  </a:lnTo>
                  <a:lnTo>
                    <a:pt x="3347573" y="346722"/>
                  </a:lnTo>
                  <a:close/>
                </a:path>
                <a:path w="5038725" h="1857375">
                  <a:moveTo>
                    <a:pt x="3326002" y="368301"/>
                  </a:moveTo>
                  <a:lnTo>
                    <a:pt x="3320609" y="368301"/>
                  </a:lnTo>
                  <a:lnTo>
                    <a:pt x="3320609" y="346722"/>
                  </a:lnTo>
                  <a:lnTo>
                    <a:pt x="3326002" y="346722"/>
                  </a:lnTo>
                  <a:lnTo>
                    <a:pt x="3326002" y="368301"/>
                  </a:lnTo>
                  <a:close/>
                </a:path>
                <a:path w="5038725" h="1857375">
                  <a:moveTo>
                    <a:pt x="3096808" y="341327"/>
                  </a:moveTo>
                  <a:lnTo>
                    <a:pt x="3091415" y="341327"/>
                  </a:lnTo>
                  <a:lnTo>
                    <a:pt x="3091415" y="319748"/>
                  </a:lnTo>
                  <a:lnTo>
                    <a:pt x="3096808" y="319748"/>
                  </a:lnTo>
                  <a:lnTo>
                    <a:pt x="3096808" y="341327"/>
                  </a:lnTo>
                  <a:close/>
                </a:path>
                <a:path w="5038725" h="1857375">
                  <a:moveTo>
                    <a:pt x="3118379" y="346722"/>
                  </a:moveTo>
                  <a:lnTo>
                    <a:pt x="3069844" y="346722"/>
                  </a:lnTo>
                  <a:lnTo>
                    <a:pt x="3069844" y="341327"/>
                  </a:lnTo>
                  <a:lnTo>
                    <a:pt x="3118379" y="341327"/>
                  </a:lnTo>
                  <a:lnTo>
                    <a:pt x="3118379" y="346722"/>
                  </a:lnTo>
                  <a:close/>
                </a:path>
                <a:path w="5038725" h="1857375">
                  <a:moveTo>
                    <a:pt x="3096808" y="368301"/>
                  </a:moveTo>
                  <a:lnTo>
                    <a:pt x="3091415" y="368301"/>
                  </a:lnTo>
                  <a:lnTo>
                    <a:pt x="3091415" y="346722"/>
                  </a:lnTo>
                  <a:lnTo>
                    <a:pt x="3096808" y="346722"/>
                  </a:lnTo>
                  <a:lnTo>
                    <a:pt x="3096808" y="368301"/>
                  </a:lnTo>
                  <a:close/>
                </a:path>
                <a:path w="5038725" h="1857375">
                  <a:moveTo>
                    <a:pt x="3669792" y="455964"/>
                  </a:moveTo>
                  <a:lnTo>
                    <a:pt x="3664399" y="455964"/>
                  </a:lnTo>
                  <a:lnTo>
                    <a:pt x="3664399" y="434386"/>
                  </a:lnTo>
                  <a:lnTo>
                    <a:pt x="3669792" y="434386"/>
                  </a:lnTo>
                  <a:lnTo>
                    <a:pt x="3669792" y="455964"/>
                  </a:lnTo>
                  <a:close/>
                </a:path>
                <a:path w="5038725" h="1857375">
                  <a:moveTo>
                    <a:pt x="3691363" y="461359"/>
                  </a:moveTo>
                  <a:lnTo>
                    <a:pt x="3642828" y="461359"/>
                  </a:lnTo>
                  <a:lnTo>
                    <a:pt x="3642828" y="455964"/>
                  </a:lnTo>
                  <a:lnTo>
                    <a:pt x="3691363" y="455964"/>
                  </a:lnTo>
                  <a:lnTo>
                    <a:pt x="3691363" y="461359"/>
                  </a:lnTo>
                  <a:close/>
                </a:path>
                <a:path w="5038725" h="1857375">
                  <a:moveTo>
                    <a:pt x="3669792" y="482938"/>
                  </a:moveTo>
                  <a:lnTo>
                    <a:pt x="3664399" y="482938"/>
                  </a:lnTo>
                  <a:lnTo>
                    <a:pt x="3664399" y="461359"/>
                  </a:lnTo>
                  <a:lnTo>
                    <a:pt x="3669792" y="461359"/>
                  </a:lnTo>
                  <a:lnTo>
                    <a:pt x="3669792" y="482938"/>
                  </a:lnTo>
                  <a:close/>
                </a:path>
                <a:path w="5038725" h="1857375">
                  <a:moveTo>
                    <a:pt x="3440598" y="455964"/>
                  </a:moveTo>
                  <a:lnTo>
                    <a:pt x="3435206" y="455964"/>
                  </a:lnTo>
                  <a:lnTo>
                    <a:pt x="3435206" y="434386"/>
                  </a:lnTo>
                  <a:lnTo>
                    <a:pt x="3440598" y="434386"/>
                  </a:lnTo>
                  <a:lnTo>
                    <a:pt x="3440598" y="455964"/>
                  </a:lnTo>
                  <a:close/>
                </a:path>
                <a:path w="5038725" h="1857375">
                  <a:moveTo>
                    <a:pt x="3462170" y="461359"/>
                  </a:moveTo>
                  <a:lnTo>
                    <a:pt x="3413634" y="461359"/>
                  </a:lnTo>
                  <a:lnTo>
                    <a:pt x="3413634" y="455964"/>
                  </a:lnTo>
                  <a:lnTo>
                    <a:pt x="3462170" y="455964"/>
                  </a:lnTo>
                  <a:lnTo>
                    <a:pt x="3462170" y="461359"/>
                  </a:lnTo>
                  <a:close/>
                </a:path>
                <a:path w="5038725" h="1857375">
                  <a:moveTo>
                    <a:pt x="3440598" y="482938"/>
                  </a:moveTo>
                  <a:lnTo>
                    <a:pt x="3435206" y="482938"/>
                  </a:lnTo>
                  <a:lnTo>
                    <a:pt x="3435206" y="461359"/>
                  </a:lnTo>
                  <a:lnTo>
                    <a:pt x="3440598" y="461359"/>
                  </a:lnTo>
                  <a:lnTo>
                    <a:pt x="3440598" y="482938"/>
                  </a:lnTo>
                  <a:close/>
                </a:path>
                <a:path w="5038725" h="1857375">
                  <a:moveTo>
                    <a:pt x="3211405" y="455964"/>
                  </a:moveTo>
                  <a:lnTo>
                    <a:pt x="3206012" y="455964"/>
                  </a:lnTo>
                  <a:lnTo>
                    <a:pt x="3206012" y="434386"/>
                  </a:lnTo>
                  <a:lnTo>
                    <a:pt x="3211405" y="434386"/>
                  </a:lnTo>
                  <a:lnTo>
                    <a:pt x="3211405" y="455964"/>
                  </a:lnTo>
                  <a:close/>
                </a:path>
                <a:path w="5038725" h="1857375">
                  <a:moveTo>
                    <a:pt x="3232976" y="461359"/>
                  </a:moveTo>
                  <a:lnTo>
                    <a:pt x="3184441" y="461359"/>
                  </a:lnTo>
                  <a:lnTo>
                    <a:pt x="3184441" y="455964"/>
                  </a:lnTo>
                  <a:lnTo>
                    <a:pt x="3232976" y="455964"/>
                  </a:lnTo>
                  <a:lnTo>
                    <a:pt x="3232976" y="461359"/>
                  </a:lnTo>
                  <a:close/>
                </a:path>
                <a:path w="5038725" h="1857375">
                  <a:moveTo>
                    <a:pt x="3211405" y="482938"/>
                  </a:moveTo>
                  <a:lnTo>
                    <a:pt x="3206012" y="482938"/>
                  </a:lnTo>
                  <a:lnTo>
                    <a:pt x="3206012" y="461359"/>
                  </a:lnTo>
                  <a:lnTo>
                    <a:pt x="3211405" y="461359"/>
                  </a:lnTo>
                  <a:lnTo>
                    <a:pt x="3211405" y="482938"/>
                  </a:lnTo>
                  <a:close/>
                </a:path>
                <a:path w="5038725" h="1857375">
                  <a:moveTo>
                    <a:pt x="2982211" y="455964"/>
                  </a:moveTo>
                  <a:lnTo>
                    <a:pt x="2976819" y="455964"/>
                  </a:lnTo>
                  <a:lnTo>
                    <a:pt x="2976819" y="434386"/>
                  </a:lnTo>
                  <a:lnTo>
                    <a:pt x="2982211" y="434386"/>
                  </a:lnTo>
                  <a:lnTo>
                    <a:pt x="2982211" y="455964"/>
                  </a:lnTo>
                  <a:close/>
                </a:path>
                <a:path w="5038725" h="1857375">
                  <a:moveTo>
                    <a:pt x="3003783" y="461359"/>
                  </a:moveTo>
                  <a:lnTo>
                    <a:pt x="2955247" y="461359"/>
                  </a:lnTo>
                  <a:lnTo>
                    <a:pt x="2955247" y="455964"/>
                  </a:lnTo>
                  <a:lnTo>
                    <a:pt x="3003783" y="455964"/>
                  </a:lnTo>
                  <a:lnTo>
                    <a:pt x="3003783" y="461359"/>
                  </a:lnTo>
                  <a:close/>
                </a:path>
                <a:path w="5038725" h="1857375">
                  <a:moveTo>
                    <a:pt x="2982211" y="482938"/>
                  </a:moveTo>
                  <a:lnTo>
                    <a:pt x="2976819" y="482938"/>
                  </a:lnTo>
                  <a:lnTo>
                    <a:pt x="2976819" y="461359"/>
                  </a:lnTo>
                  <a:lnTo>
                    <a:pt x="2982211" y="461359"/>
                  </a:lnTo>
                  <a:lnTo>
                    <a:pt x="2982211" y="482938"/>
                  </a:lnTo>
                  <a:close/>
                </a:path>
                <a:path w="5038725" h="1857375">
                  <a:moveTo>
                    <a:pt x="3784389" y="570601"/>
                  </a:moveTo>
                  <a:lnTo>
                    <a:pt x="3778996" y="570601"/>
                  </a:lnTo>
                  <a:lnTo>
                    <a:pt x="3778996" y="549023"/>
                  </a:lnTo>
                  <a:lnTo>
                    <a:pt x="3784389" y="549023"/>
                  </a:lnTo>
                  <a:lnTo>
                    <a:pt x="3784389" y="570601"/>
                  </a:lnTo>
                  <a:close/>
                </a:path>
                <a:path w="5038725" h="1857375">
                  <a:moveTo>
                    <a:pt x="3805960" y="575996"/>
                  </a:moveTo>
                  <a:lnTo>
                    <a:pt x="3757425" y="575996"/>
                  </a:lnTo>
                  <a:lnTo>
                    <a:pt x="3757425" y="570601"/>
                  </a:lnTo>
                  <a:lnTo>
                    <a:pt x="3805960" y="570601"/>
                  </a:lnTo>
                  <a:lnTo>
                    <a:pt x="3805960" y="575996"/>
                  </a:lnTo>
                  <a:close/>
                </a:path>
                <a:path w="5038725" h="1857375">
                  <a:moveTo>
                    <a:pt x="3784389" y="597575"/>
                  </a:moveTo>
                  <a:lnTo>
                    <a:pt x="3778996" y="597575"/>
                  </a:lnTo>
                  <a:lnTo>
                    <a:pt x="3778996" y="575996"/>
                  </a:lnTo>
                  <a:lnTo>
                    <a:pt x="3784389" y="575996"/>
                  </a:lnTo>
                  <a:lnTo>
                    <a:pt x="3784389" y="597575"/>
                  </a:lnTo>
                  <a:close/>
                </a:path>
                <a:path w="5038725" h="1857375">
                  <a:moveTo>
                    <a:pt x="3555195" y="570601"/>
                  </a:moveTo>
                  <a:lnTo>
                    <a:pt x="3549802" y="570601"/>
                  </a:lnTo>
                  <a:lnTo>
                    <a:pt x="3549802" y="549023"/>
                  </a:lnTo>
                  <a:lnTo>
                    <a:pt x="3555195" y="549023"/>
                  </a:lnTo>
                  <a:lnTo>
                    <a:pt x="3555195" y="570601"/>
                  </a:lnTo>
                  <a:close/>
                </a:path>
                <a:path w="5038725" h="1857375">
                  <a:moveTo>
                    <a:pt x="3576766" y="575996"/>
                  </a:moveTo>
                  <a:lnTo>
                    <a:pt x="3528231" y="575996"/>
                  </a:lnTo>
                  <a:lnTo>
                    <a:pt x="3528231" y="570601"/>
                  </a:lnTo>
                  <a:lnTo>
                    <a:pt x="3576766" y="570601"/>
                  </a:lnTo>
                  <a:lnTo>
                    <a:pt x="3576766" y="575996"/>
                  </a:lnTo>
                  <a:close/>
                </a:path>
                <a:path w="5038725" h="1857375">
                  <a:moveTo>
                    <a:pt x="3555195" y="597575"/>
                  </a:moveTo>
                  <a:lnTo>
                    <a:pt x="3549802" y="597575"/>
                  </a:lnTo>
                  <a:lnTo>
                    <a:pt x="3549802" y="575996"/>
                  </a:lnTo>
                  <a:lnTo>
                    <a:pt x="3555195" y="575996"/>
                  </a:lnTo>
                  <a:lnTo>
                    <a:pt x="3555195" y="597575"/>
                  </a:lnTo>
                  <a:close/>
                </a:path>
                <a:path w="5038725" h="1857375">
                  <a:moveTo>
                    <a:pt x="3326002" y="570601"/>
                  </a:moveTo>
                  <a:lnTo>
                    <a:pt x="3320609" y="570601"/>
                  </a:lnTo>
                  <a:lnTo>
                    <a:pt x="3320609" y="549023"/>
                  </a:lnTo>
                  <a:lnTo>
                    <a:pt x="3326002" y="549023"/>
                  </a:lnTo>
                  <a:lnTo>
                    <a:pt x="3326002" y="570601"/>
                  </a:lnTo>
                  <a:close/>
                </a:path>
                <a:path w="5038725" h="1857375">
                  <a:moveTo>
                    <a:pt x="3347573" y="575996"/>
                  </a:moveTo>
                  <a:lnTo>
                    <a:pt x="3299038" y="575996"/>
                  </a:lnTo>
                  <a:lnTo>
                    <a:pt x="3299038" y="570601"/>
                  </a:lnTo>
                  <a:lnTo>
                    <a:pt x="3347573" y="570601"/>
                  </a:lnTo>
                  <a:lnTo>
                    <a:pt x="3347573" y="575996"/>
                  </a:lnTo>
                  <a:close/>
                </a:path>
                <a:path w="5038725" h="1857375">
                  <a:moveTo>
                    <a:pt x="3326002" y="597575"/>
                  </a:moveTo>
                  <a:lnTo>
                    <a:pt x="3320609" y="597575"/>
                  </a:lnTo>
                  <a:lnTo>
                    <a:pt x="3320609" y="575996"/>
                  </a:lnTo>
                  <a:lnTo>
                    <a:pt x="3326002" y="575996"/>
                  </a:lnTo>
                  <a:lnTo>
                    <a:pt x="3326002" y="597575"/>
                  </a:lnTo>
                  <a:close/>
                </a:path>
                <a:path w="5038725" h="1857375">
                  <a:moveTo>
                    <a:pt x="3096808" y="570601"/>
                  </a:moveTo>
                  <a:lnTo>
                    <a:pt x="3091415" y="570601"/>
                  </a:lnTo>
                  <a:lnTo>
                    <a:pt x="3091415" y="549023"/>
                  </a:lnTo>
                  <a:lnTo>
                    <a:pt x="3096808" y="549023"/>
                  </a:lnTo>
                  <a:lnTo>
                    <a:pt x="3096808" y="570601"/>
                  </a:lnTo>
                  <a:close/>
                </a:path>
                <a:path w="5038725" h="1857375">
                  <a:moveTo>
                    <a:pt x="3118379" y="575996"/>
                  </a:moveTo>
                  <a:lnTo>
                    <a:pt x="3069844" y="575996"/>
                  </a:lnTo>
                  <a:lnTo>
                    <a:pt x="3069844" y="570601"/>
                  </a:lnTo>
                  <a:lnTo>
                    <a:pt x="3118379" y="570601"/>
                  </a:lnTo>
                  <a:lnTo>
                    <a:pt x="3118379" y="575996"/>
                  </a:lnTo>
                  <a:close/>
                </a:path>
                <a:path w="5038725" h="1857375">
                  <a:moveTo>
                    <a:pt x="3096808" y="597575"/>
                  </a:moveTo>
                  <a:lnTo>
                    <a:pt x="3091415" y="597575"/>
                  </a:lnTo>
                  <a:lnTo>
                    <a:pt x="3091415" y="575996"/>
                  </a:lnTo>
                  <a:lnTo>
                    <a:pt x="3096808" y="575996"/>
                  </a:lnTo>
                  <a:lnTo>
                    <a:pt x="3096808" y="597575"/>
                  </a:lnTo>
                  <a:close/>
                </a:path>
                <a:path w="5038725" h="1857375">
                  <a:moveTo>
                    <a:pt x="3669792" y="685239"/>
                  </a:moveTo>
                  <a:lnTo>
                    <a:pt x="3664399" y="685239"/>
                  </a:lnTo>
                  <a:lnTo>
                    <a:pt x="3664399" y="663660"/>
                  </a:lnTo>
                  <a:lnTo>
                    <a:pt x="3669792" y="663660"/>
                  </a:lnTo>
                  <a:lnTo>
                    <a:pt x="3669792" y="685239"/>
                  </a:lnTo>
                  <a:close/>
                </a:path>
                <a:path w="5038725" h="1857375">
                  <a:moveTo>
                    <a:pt x="3691363" y="690633"/>
                  </a:moveTo>
                  <a:lnTo>
                    <a:pt x="3642828" y="690633"/>
                  </a:lnTo>
                  <a:lnTo>
                    <a:pt x="3642828" y="685239"/>
                  </a:lnTo>
                  <a:lnTo>
                    <a:pt x="3691363" y="685239"/>
                  </a:lnTo>
                  <a:lnTo>
                    <a:pt x="3691363" y="690633"/>
                  </a:lnTo>
                  <a:close/>
                </a:path>
                <a:path w="5038725" h="1857375">
                  <a:moveTo>
                    <a:pt x="3669792" y="712212"/>
                  </a:moveTo>
                  <a:lnTo>
                    <a:pt x="3664399" y="712212"/>
                  </a:lnTo>
                  <a:lnTo>
                    <a:pt x="3664399" y="690633"/>
                  </a:lnTo>
                  <a:lnTo>
                    <a:pt x="3669792" y="690633"/>
                  </a:lnTo>
                  <a:lnTo>
                    <a:pt x="3669792" y="712212"/>
                  </a:lnTo>
                  <a:close/>
                </a:path>
                <a:path w="5038725" h="1857375">
                  <a:moveTo>
                    <a:pt x="3440598" y="685239"/>
                  </a:moveTo>
                  <a:lnTo>
                    <a:pt x="3435206" y="685239"/>
                  </a:lnTo>
                  <a:lnTo>
                    <a:pt x="3435206" y="663660"/>
                  </a:lnTo>
                  <a:lnTo>
                    <a:pt x="3440598" y="663660"/>
                  </a:lnTo>
                  <a:lnTo>
                    <a:pt x="3440598" y="685239"/>
                  </a:lnTo>
                  <a:close/>
                </a:path>
                <a:path w="5038725" h="1857375">
                  <a:moveTo>
                    <a:pt x="3462170" y="690633"/>
                  </a:moveTo>
                  <a:lnTo>
                    <a:pt x="3413634" y="690633"/>
                  </a:lnTo>
                  <a:lnTo>
                    <a:pt x="3413634" y="685239"/>
                  </a:lnTo>
                  <a:lnTo>
                    <a:pt x="3462170" y="685239"/>
                  </a:lnTo>
                  <a:lnTo>
                    <a:pt x="3462170" y="690633"/>
                  </a:lnTo>
                  <a:close/>
                </a:path>
                <a:path w="5038725" h="1857375">
                  <a:moveTo>
                    <a:pt x="3440598" y="712212"/>
                  </a:moveTo>
                  <a:lnTo>
                    <a:pt x="3435206" y="712212"/>
                  </a:lnTo>
                  <a:lnTo>
                    <a:pt x="3435206" y="690633"/>
                  </a:lnTo>
                  <a:lnTo>
                    <a:pt x="3440598" y="690633"/>
                  </a:lnTo>
                  <a:lnTo>
                    <a:pt x="3440598" y="712212"/>
                  </a:lnTo>
                  <a:close/>
                </a:path>
                <a:path w="5038725" h="1857375">
                  <a:moveTo>
                    <a:pt x="3211405" y="685239"/>
                  </a:moveTo>
                  <a:lnTo>
                    <a:pt x="3206012" y="685239"/>
                  </a:lnTo>
                  <a:lnTo>
                    <a:pt x="3206012" y="663660"/>
                  </a:lnTo>
                  <a:lnTo>
                    <a:pt x="3211405" y="663660"/>
                  </a:lnTo>
                  <a:lnTo>
                    <a:pt x="3211405" y="685239"/>
                  </a:lnTo>
                  <a:close/>
                </a:path>
                <a:path w="5038725" h="1857375">
                  <a:moveTo>
                    <a:pt x="3232976" y="690633"/>
                  </a:moveTo>
                  <a:lnTo>
                    <a:pt x="3184441" y="690633"/>
                  </a:lnTo>
                  <a:lnTo>
                    <a:pt x="3184441" y="685239"/>
                  </a:lnTo>
                  <a:lnTo>
                    <a:pt x="3232976" y="685239"/>
                  </a:lnTo>
                  <a:lnTo>
                    <a:pt x="3232976" y="690633"/>
                  </a:lnTo>
                  <a:close/>
                </a:path>
                <a:path w="5038725" h="1857375">
                  <a:moveTo>
                    <a:pt x="3211405" y="712212"/>
                  </a:moveTo>
                  <a:lnTo>
                    <a:pt x="3206012" y="712212"/>
                  </a:lnTo>
                  <a:lnTo>
                    <a:pt x="3206012" y="690633"/>
                  </a:lnTo>
                  <a:lnTo>
                    <a:pt x="3211405" y="690633"/>
                  </a:lnTo>
                  <a:lnTo>
                    <a:pt x="3211405" y="712212"/>
                  </a:lnTo>
                  <a:close/>
                </a:path>
                <a:path w="5038725" h="1857375">
                  <a:moveTo>
                    <a:pt x="2982211" y="685239"/>
                  </a:moveTo>
                  <a:lnTo>
                    <a:pt x="2976819" y="685239"/>
                  </a:lnTo>
                  <a:lnTo>
                    <a:pt x="2976819" y="663660"/>
                  </a:lnTo>
                  <a:lnTo>
                    <a:pt x="2982211" y="663660"/>
                  </a:lnTo>
                  <a:lnTo>
                    <a:pt x="2982211" y="685239"/>
                  </a:lnTo>
                  <a:close/>
                </a:path>
                <a:path w="5038725" h="1857375">
                  <a:moveTo>
                    <a:pt x="3003783" y="690633"/>
                  </a:moveTo>
                  <a:lnTo>
                    <a:pt x="2955247" y="690633"/>
                  </a:lnTo>
                  <a:lnTo>
                    <a:pt x="2955247" y="685239"/>
                  </a:lnTo>
                  <a:lnTo>
                    <a:pt x="3003783" y="685239"/>
                  </a:lnTo>
                  <a:lnTo>
                    <a:pt x="3003783" y="690633"/>
                  </a:lnTo>
                  <a:close/>
                </a:path>
                <a:path w="5038725" h="1857375">
                  <a:moveTo>
                    <a:pt x="2982211" y="712212"/>
                  </a:moveTo>
                  <a:lnTo>
                    <a:pt x="2976819" y="712212"/>
                  </a:lnTo>
                  <a:lnTo>
                    <a:pt x="2976819" y="690633"/>
                  </a:lnTo>
                  <a:lnTo>
                    <a:pt x="2982211" y="690633"/>
                  </a:lnTo>
                  <a:lnTo>
                    <a:pt x="2982211" y="712212"/>
                  </a:lnTo>
                  <a:close/>
                </a:path>
                <a:path w="5038725" h="1857375">
                  <a:moveTo>
                    <a:pt x="3669792" y="913164"/>
                  </a:moveTo>
                  <a:lnTo>
                    <a:pt x="3664399" y="913164"/>
                  </a:lnTo>
                  <a:lnTo>
                    <a:pt x="3664399" y="891585"/>
                  </a:lnTo>
                  <a:lnTo>
                    <a:pt x="3669792" y="891585"/>
                  </a:lnTo>
                  <a:lnTo>
                    <a:pt x="3669792" y="913164"/>
                  </a:lnTo>
                  <a:close/>
                </a:path>
                <a:path w="5038725" h="1857375">
                  <a:moveTo>
                    <a:pt x="3691363" y="918559"/>
                  </a:moveTo>
                  <a:lnTo>
                    <a:pt x="3642828" y="918559"/>
                  </a:lnTo>
                  <a:lnTo>
                    <a:pt x="3642828" y="913164"/>
                  </a:lnTo>
                  <a:lnTo>
                    <a:pt x="3691363" y="913164"/>
                  </a:lnTo>
                  <a:lnTo>
                    <a:pt x="3691363" y="918559"/>
                  </a:lnTo>
                  <a:close/>
                </a:path>
                <a:path w="5038725" h="1857375">
                  <a:moveTo>
                    <a:pt x="3784389" y="799876"/>
                  </a:moveTo>
                  <a:lnTo>
                    <a:pt x="3778996" y="799876"/>
                  </a:lnTo>
                  <a:lnTo>
                    <a:pt x="3778996" y="778297"/>
                  </a:lnTo>
                  <a:lnTo>
                    <a:pt x="3784389" y="778297"/>
                  </a:lnTo>
                  <a:lnTo>
                    <a:pt x="3784389" y="799876"/>
                  </a:lnTo>
                  <a:close/>
                </a:path>
                <a:path w="5038725" h="1857375">
                  <a:moveTo>
                    <a:pt x="3805960" y="805270"/>
                  </a:moveTo>
                  <a:lnTo>
                    <a:pt x="3757425" y="805270"/>
                  </a:lnTo>
                  <a:lnTo>
                    <a:pt x="3757425" y="799876"/>
                  </a:lnTo>
                  <a:lnTo>
                    <a:pt x="3805960" y="799876"/>
                  </a:lnTo>
                  <a:lnTo>
                    <a:pt x="3805960" y="805270"/>
                  </a:lnTo>
                  <a:close/>
                </a:path>
                <a:path w="5038725" h="1857375">
                  <a:moveTo>
                    <a:pt x="3784389" y="826849"/>
                  </a:moveTo>
                  <a:lnTo>
                    <a:pt x="3778996" y="826849"/>
                  </a:lnTo>
                  <a:lnTo>
                    <a:pt x="3778996" y="805270"/>
                  </a:lnTo>
                  <a:lnTo>
                    <a:pt x="3784389" y="805270"/>
                  </a:lnTo>
                  <a:lnTo>
                    <a:pt x="3784389" y="826849"/>
                  </a:lnTo>
                  <a:close/>
                </a:path>
                <a:path w="5038725" h="1857375">
                  <a:moveTo>
                    <a:pt x="3555195" y="799876"/>
                  </a:moveTo>
                  <a:lnTo>
                    <a:pt x="3549802" y="799876"/>
                  </a:lnTo>
                  <a:lnTo>
                    <a:pt x="3549802" y="778297"/>
                  </a:lnTo>
                  <a:lnTo>
                    <a:pt x="3555195" y="778297"/>
                  </a:lnTo>
                  <a:lnTo>
                    <a:pt x="3555195" y="799876"/>
                  </a:lnTo>
                  <a:close/>
                </a:path>
                <a:path w="5038725" h="1857375">
                  <a:moveTo>
                    <a:pt x="3576766" y="805270"/>
                  </a:moveTo>
                  <a:lnTo>
                    <a:pt x="3528231" y="805270"/>
                  </a:lnTo>
                  <a:lnTo>
                    <a:pt x="3528231" y="799876"/>
                  </a:lnTo>
                  <a:lnTo>
                    <a:pt x="3576766" y="799876"/>
                  </a:lnTo>
                  <a:lnTo>
                    <a:pt x="3576766" y="805270"/>
                  </a:lnTo>
                  <a:close/>
                </a:path>
                <a:path w="5038725" h="1857375">
                  <a:moveTo>
                    <a:pt x="3555195" y="826849"/>
                  </a:moveTo>
                  <a:lnTo>
                    <a:pt x="3549802" y="826849"/>
                  </a:lnTo>
                  <a:lnTo>
                    <a:pt x="3549802" y="805270"/>
                  </a:lnTo>
                  <a:lnTo>
                    <a:pt x="3555195" y="805270"/>
                  </a:lnTo>
                  <a:lnTo>
                    <a:pt x="3555195" y="826849"/>
                  </a:lnTo>
                  <a:close/>
                </a:path>
                <a:path w="5038725" h="1857375">
                  <a:moveTo>
                    <a:pt x="3326002" y="799876"/>
                  </a:moveTo>
                  <a:lnTo>
                    <a:pt x="3320609" y="799876"/>
                  </a:lnTo>
                  <a:lnTo>
                    <a:pt x="3320609" y="778297"/>
                  </a:lnTo>
                  <a:lnTo>
                    <a:pt x="3326002" y="778297"/>
                  </a:lnTo>
                  <a:lnTo>
                    <a:pt x="3326002" y="799876"/>
                  </a:lnTo>
                  <a:close/>
                </a:path>
                <a:path w="5038725" h="1857375">
                  <a:moveTo>
                    <a:pt x="3347573" y="805270"/>
                  </a:moveTo>
                  <a:lnTo>
                    <a:pt x="3299038" y="805270"/>
                  </a:lnTo>
                  <a:lnTo>
                    <a:pt x="3299038" y="799876"/>
                  </a:lnTo>
                  <a:lnTo>
                    <a:pt x="3347573" y="799876"/>
                  </a:lnTo>
                  <a:lnTo>
                    <a:pt x="3347573" y="805270"/>
                  </a:lnTo>
                  <a:close/>
                </a:path>
                <a:path w="5038725" h="1857375">
                  <a:moveTo>
                    <a:pt x="3326002" y="826849"/>
                  </a:moveTo>
                  <a:lnTo>
                    <a:pt x="3320609" y="826849"/>
                  </a:lnTo>
                  <a:lnTo>
                    <a:pt x="3320609" y="805270"/>
                  </a:lnTo>
                  <a:lnTo>
                    <a:pt x="3326002" y="805270"/>
                  </a:lnTo>
                  <a:lnTo>
                    <a:pt x="3326002" y="826849"/>
                  </a:lnTo>
                  <a:close/>
                </a:path>
                <a:path w="5038725" h="1857375">
                  <a:moveTo>
                    <a:pt x="3096808" y="799876"/>
                  </a:moveTo>
                  <a:lnTo>
                    <a:pt x="3091415" y="799876"/>
                  </a:lnTo>
                  <a:lnTo>
                    <a:pt x="3091415" y="778297"/>
                  </a:lnTo>
                  <a:lnTo>
                    <a:pt x="3096808" y="778297"/>
                  </a:lnTo>
                  <a:lnTo>
                    <a:pt x="3096808" y="799876"/>
                  </a:lnTo>
                  <a:close/>
                </a:path>
                <a:path w="5038725" h="1857375">
                  <a:moveTo>
                    <a:pt x="3118379" y="805270"/>
                  </a:moveTo>
                  <a:lnTo>
                    <a:pt x="3069844" y="805270"/>
                  </a:lnTo>
                  <a:lnTo>
                    <a:pt x="3069844" y="799876"/>
                  </a:lnTo>
                  <a:lnTo>
                    <a:pt x="3118379" y="799876"/>
                  </a:lnTo>
                  <a:lnTo>
                    <a:pt x="3118379" y="805270"/>
                  </a:lnTo>
                  <a:close/>
                </a:path>
                <a:path w="5038725" h="1857375">
                  <a:moveTo>
                    <a:pt x="3096808" y="826849"/>
                  </a:moveTo>
                  <a:lnTo>
                    <a:pt x="3091415" y="826849"/>
                  </a:lnTo>
                  <a:lnTo>
                    <a:pt x="3091415" y="805270"/>
                  </a:lnTo>
                  <a:lnTo>
                    <a:pt x="3096808" y="805270"/>
                  </a:lnTo>
                  <a:lnTo>
                    <a:pt x="3096808" y="826849"/>
                  </a:lnTo>
                  <a:close/>
                </a:path>
                <a:path w="5038725" h="1857375">
                  <a:moveTo>
                    <a:pt x="3440598" y="914513"/>
                  </a:moveTo>
                  <a:lnTo>
                    <a:pt x="3435206" y="914513"/>
                  </a:lnTo>
                  <a:lnTo>
                    <a:pt x="3435206" y="892934"/>
                  </a:lnTo>
                  <a:lnTo>
                    <a:pt x="3440598" y="892934"/>
                  </a:lnTo>
                  <a:lnTo>
                    <a:pt x="3440598" y="914513"/>
                  </a:lnTo>
                  <a:close/>
                </a:path>
                <a:path w="5038725" h="1857375">
                  <a:moveTo>
                    <a:pt x="3462170" y="919908"/>
                  </a:moveTo>
                  <a:lnTo>
                    <a:pt x="3413634" y="919908"/>
                  </a:lnTo>
                  <a:lnTo>
                    <a:pt x="3413634" y="914513"/>
                  </a:lnTo>
                  <a:lnTo>
                    <a:pt x="3462170" y="914513"/>
                  </a:lnTo>
                  <a:lnTo>
                    <a:pt x="3462170" y="919908"/>
                  </a:lnTo>
                  <a:close/>
                </a:path>
                <a:path w="5038725" h="1857375">
                  <a:moveTo>
                    <a:pt x="3440598" y="941486"/>
                  </a:moveTo>
                  <a:lnTo>
                    <a:pt x="3435206" y="941486"/>
                  </a:lnTo>
                  <a:lnTo>
                    <a:pt x="3435206" y="919908"/>
                  </a:lnTo>
                  <a:lnTo>
                    <a:pt x="3440598" y="919908"/>
                  </a:lnTo>
                  <a:lnTo>
                    <a:pt x="3440598" y="941486"/>
                  </a:lnTo>
                  <a:close/>
                </a:path>
                <a:path w="5038725" h="1857375">
                  <a:moveTo>
                    <a:pt x="3211405" y="914513"/>
                  </a:moveTo>
                  <a:lnTo>
                    <a:pt x="3206012" y="914513"/>
                  </a:lnTo>
                  <a:lnTo>
                    <a:pt x="3206012" y="892934"/>
                  </a:lnTo>
                  <a:lnTo>
                    <a:pt x="3211405" y="892934"/>
                  </a:lnTo>
                  <a:lnTo>
                    <a:pt x="3211405" y="914513"/>
                  </a:lnTo>
                  <a:close/>
                </a:path>
                <a:path w="5038725" h="1857375">
                  <a:moveTo>
                    <a:pt x="3232976" y="919908"/>
                  </a:moveTo>
                  <a:lnTo>
                    <a:pt x="3184441" y="919908"/>
                  </a:lnTo>
                  <a:lnTo>
                    <a:pt x="3184441" y="914513"/>
                  </a:lnTo>
                  <a:lnTo>
                    <a:pt x="3232976" y="914513"/>
                  </a:lnTo>
                  <a:lnTo>
                    <a:pt x="3232976" y="919908"/>
                  </a:lnTo>
                  <a:close/>
                </a:path>
                <a:path w="5038725" h="1857375">
                  <a:moveTo>
                    <a:pt x="3211405" y="941486"/>
                  </a:moveTo>
                  <a:lnTo>
                    <a:pt x="3206012" y="941486"/>
                  </a:lnTo>
                  <a:lnTo>
                    <a:pt x="3206012" y="919908"/>
                  </a:lnTo>
                  <a:lnTo>
                    <a:pt x="3211405" y="919908"/>
                  </a:lnTo>
                  <a:lnTo>
                    <a:pt x="3211405" y="941486"/>
                  </a:lnTo>
                  <a:close/>
                </a:path>
                <a:path w="5038725" h="1857375">
                  <a:moveTo>
                    <a:pt x="2982211" y="914513"/>
                  </a:moveTo>
                  <a:lnTo>
                    <a:pt x="2976819" y="914513"/>
                  </a:lnTo>
                  <a:lnTo>
                    <a:pt x="2976819" y="892934"/>
                  </a:lnTo>
                  <a:lnTo>
                    <a:pt x="2982211" y="892934"/>
                  </a:lnTo>
                  <a:lnTo>
                    <a:pt x="2982211" y="914513"/>
                  </a:lnTo>
                  <a:close/>
                </a:path>
                <a:path w="5038725" h="1857375">
                  <a:moveTo>
                    <a:pt x="3003783" y="919908"/>
                  </a:moveTo>
                  <a:lnTo>
                    <a:pt x="2955247" y="919908"/>
                  </a:lnTo>
                  <a:lnTo>
                    <a:pt x="2955247" y="914513"/>
                  </a:lnTo>
                  <a:lnTo>
                    <a:pt x="3003783" y="914513"/>
                  </a:lnTo>
                  <a:lnTo>
                    <a:pt x="3003783" y="919908"/>
                  </a:lnTo>
                  <a:close/>
                </a:path>
                <a:path w="5038725" h="1857375">
                  <a:moveTo>
                    <a:pt x="2982211" y="941486"/>
                  </a:moveTo>
                  <a:lnTo>
                    <a:pt x="2976819" y="941486"/>
                  </a:lnTo>
                  <a:lnTo>
                    <a:pt x="2976819" y="919908"/>
                  </a:lnTo>
                  <a:lnTo>
                    <a:pt x="2982211" y="919908"/>
                  </a:lnTo>
                  <a:lnTo>
                    <a:pt x="2982211" y="941486"/>
                  </a:lnTo>
                  <a:close/>
                </a:path>
                <a:path w="5038725" h="1857375">
                  <a:moveTo>
                    <a:pt x="3096808" y="1034545"/>
                  </a:moveTo>
                  <a:lnTo>
                    <a:pt x="3069844" y="1034545"/>
                  </a:lnTo>
                  <a:lnTo>
                    <a:pt x="3069844" y="1029150"/>
                  </a:lnTo>
                  <a:lnTo>
                    <a:pt x="3091415" y="1029150"/>
                  </a:lnTo>
                  <a:lnTo>
                    <a:pt x="3091415" y="1007571"/>
                  </a:lnTo>
                  <a:lnTo>
                    <a:pt x="3096808" y="1007571"/>
                  </a:lnTo>
                  <a:lnTo>
                    <a:pt x="3096808" y="1034545"/>
                  </a:lnTo>
                  <a:close/>
                </a:path>
                <a:path w="5038725" h="1857375">
                  <a:moveTo>
                    <a:pt x="2774589" y="2810"/>
                  </a:moveTo>
                  <a:lnTo>
                    <a:pt x="2726054" y="2810"/>
                  </a:lnTo>
                  <a:lnTo>
                    <a:pt x="2726054" y="0"/>
                  </a:lnTo>
                  <a:lnTo>
                    <a:pt x="2774589" y="0"/>
                  </a:lnTo>
                  <a:lnTo>
                    <a:pt x="2774589" y="2810"/>
                  </a:lnTo>
                  <a:close/>
                </a:path>
                <a:path w="5038725" h="1857375">
                  <a:moveTo>
                    <a:pt x="2753018" y="24389"/>
                  </a:moveTo>
                  <a:lnTo>
                    <a:pt x="2747625" y="24389"/>
                  </a:lnTo>
                  <a:lnTo>
                    <a:pt x="2747625" y="2810"/>
                  </a:lnTo>
                  <a:lnTo>
                    <a:pt x="2753018" y="2810"/>
                  </a:lnTo>
                  <a:lnTo>
                    <a:pt x="2753018" y="24389"/>
                  </a:lnTo>
                  <a:close/>
                </a:path>
                <a:path w="5038725" h="1857375">
                  <a:moveTo>
                    <a:pt x="2545396" y="2810"/>
                  </a:moveTo>
                  <a:lnTo>
                    <a:pt x="2496860" y="2810"/>
                  </a:lnTo>
                  <a:lnTo>
                    <a:pt x="2496860" y="0"/>
                  </a:lnTo>
                  <a:lnTo>
                    <a:pt x="2545396" y="0"/>
                  </a:lnTo>
                  <a:lnTo>
                    <a:pt x="2545396" y="2810"/>
                  </a:lnTo>
                  <a:close/>
                </a:path>
                <a:path w="5038725" h="1857375">
                  <a:moveTo>
                    <a:pt x="2523824" y="24389"/>
                  </a:moveTo>
                  <a:lnTo>
                    <a:pt x="2518432" y="24389"/>
                  </a:lnTo>
                  <a:lnTo>
                    <a:pt x="2518432" y="2810"/>
                  </a:lnTo>
                  <a:lnTo>
                    <a:pt x="2523824" y="2810"/>
                  </a:lnTo>
                  <a:lnTo>
                    <a:pt x="2523824" y="24389"/>
                  </a:lnTo>
                  <a:close/>
                </a:path>
                <a:path w="5038725" h="1857375">
                  <a:moveTo>
                    <a:pt x="2316202" y="2810"/>
                  </a:moveTo>
                  <a:lnTo>
                    <a:pt x="2267667" y="2810"/>
                  </a:lnTo>
                  <a:lnTo>
                    <a:pt x="2267667" y="0"/>
                  </a:lnTo>
                  <a:lnTo>
                    <a:pt x="2316202" y="0"/>
                  </a:lnTo>
                  <a:lnTo>
                    <a:pt x="2316202" y="2810"/>
                  </a:lnTo>
                  <a:close/>
                </a:path>
                <a:path w="5038725" h="1857375">
                  <a:moveTo>
                    <a:pt x="2294631" y="24389"/>
                  </a:moveTo>
                  <a:lnTo>
                    <a:pt x="2289238" y="24389"/>
                  </a:lnTo>
                  <a:lnTo>
                    <a:pt x="2289238" y="2810"/>
                  </a:lnTo>
                  <a:lnTo>
                    <a:pt x="2294631" y="2810"/>
                  </a:lnTo>
                  <a:lnTo>
                    <a:pt x="2294631" y="24389"/>
                  </a:lnTo>
                  <a:close/>
                </a:path>
                <a:path w="5038725" h="1857375">
                  <a:moveTo>
                    <a:pt x="2087009" y="2810"/>
                  </a:moveTo>
                  <a:lnTo>
                    <a:pt x="2038473" y="2810"/>
                  </a:lnTo>
                  <a:lnTo>
                    <a:pt x="2038473" y="0"/>
                  </a:lnTo>
                  <a:lnTo>
                    <a:pt x="2087009" y="0"/>
                  </a:lnTo>
                  <a:lnTo>
                    <a:pt x="2087009" y="2810"/>
                  </a:lnTo>
                  <a:close/>
                </a:path>
                <a:path w="5038725" h="1857375">
                  <a:moveTo>
                    <a:pt x="2065437" y="24389"/>
                  </a:moveTo>
                  <a:lnTo>
                    <a:pt x="2060045" y="24389"/>
                  </a:lnTo>
                  <a:lnTo>
                    <a:pt x="2060045" y="2810"/>
                  </a:lnTo>
                  <a:lnTo>
                    <a:pt x="2065437" y="2810"/>
                  </a:lnTo>
                  <a:lnTo>
                    <a:pt x="2065437" y="24389"/>
                  </a:lnTo>
                  <a:close/>
                </a:path>
                <a:path w="5038725" h="1857375">
                  <a:moveTo>
                    <a:pt x="2867615" y="112053"/>
                  </a:moveTo>
                  <a:lnTo>
                    <a:pt x="2862222" y="112053"/>
                  </a:lnTo>
                  <a:lnTo>
                    <a:pt x="2862222" y="90474"/>
                  </a:lnTo>
                  <a:lnTo>
                    <a:pt x="2867615" y="90474"/>
                  </a:lnTo>
                  <a:lnTo>
                    <a:pt x="2867615" y="112053"/>
                  </a:lnTo>
                  <a:close/>
                </a:path>
                <a:path w="5038725" h="1857375">
                  <a:moveTo>
                    <a:pt x="2889186" y="117447"/>
                  </a:moveTo>
                  <a:lnTo>
                    <a:pt x="2840651" y="117447"/>
                  </a:lnTo>
                  <a:lnTo>
                    <a:pt x="2840651" y="112053"/>
                  </a:lnTo>
                  <a:lnTo>
                    <a:pt x="2889186" y="112053"/>
                  </a:lnTo>
                  <a:lnTo>
                    <a:pt x="2889186" y="117447"/>
                  </a:lnTo>
                  <a:close/>
                </a:path>
                <a:path w="5038725" h="1857375">
                  <a:moveTo>
                    <a:pt x="2867615" y="139026"/>
                  </a:moveTo>
                  <a:lnTo>
                    <a:pt x="2862222" y="139026"/>
                  </a:lnTo>
                  <a:lnTo>
                    <a:pt x="2862222" y="117447"/>
                  </a:lnTo>
                  <a:lnTo>
                    <a:pt x="2867615" y="117447"/>
                  </a:lnTo>
                  <a:lnTo>
                    <a:pt x="2867615" y="139026"/>
                  </a:lnTo>
                  <a:close/>
                </a:path>
                <a:path w="5038725" h="1857375">
                  <a:moveTo>
                    <a:pt x="2638421" y="112053"/>
                  </a:moveTo>
                  <a:lnTo>
                    <a:pt x="2633028" y="112053"/>
                  </a:lnTo>
                  <a:lnTo>
                    <a:pt x="2633028" y="90474"/>
                  </a:lnTo>
                  <a:lnTo>
                    <a:pt x="2638421" y="90474"/>
                  </a:lnTo>
                  <a:lnTo>
                    <a:pt x="2638421" y="112053"/>
                  </a:lnTo>
                  <a:close/>
                </a:path>
                <a:path w="5038725" h="1857375">
                  <a:moveTo>
                    <a:pt x="2659992" y="117447"/>
                  </a:moveTo>
                  <a:lnTo>
                    <a:pt x="2611457" y="117447"/>
                  </a:lnTo>
                  <a:lnTo>
                    <a:pt x="2611457" y="112053"/>
                  </a:lnTo>
                  <a:lnTo>
                    <a:pt x="2659992" y="112053"/>
                  </a:lnTo>
                  <a:lnTo>
                    <a:pt x="2659992" y="117447"/>
                  </a:lnTo>
                  <a:close/>
                </a:path>
                <a:path w="5038725" h="1857375">
                  <a:moveTo>
                    <a:pt x="2638421" y="139026"/>
                  </a:moveTo>
                  <a:lnTo>
                    <a:pt x="2633028" y="139026"/>
                  </a:lnTo>
                  <a:lnTo>
                    <a:pt x="2633028" y="117447"/>
                  </a:lnTo>
                  <a:lnTo>
                    <a:pt x="2638421" y="117447"/>
                  </a:lnTo>
                  <a:lnTo>
                    <a:pt x="2638421" y="139026"/>
                  </a:lnTo>
                  <a:close/>
                </a:path>
                <a:path w="5038725" h="1857375">
                  <a:moveTo>
                    <a:pt x="2409228" y="112053"/>
                  </a:moveTo>
                  <a:lnTo>
                    <a:pt x="2403835" y="112053"/>
                  </a:lnTo>
                  <a:lnTo>
                    <a:pt x="2403835" y="90474"/>
                  </a:lnTo>
                  <a:lnTo>
                    <a:pt x="2409228" y="90474"/>
                  </a:lnTo>
                  <a:lnTo>
                    <a:pt x="2409228" y="112053"/>
                  </a:lnTo>
                  <a:close/>
                </a:path>
                <a:path w="5038725" h="1857375">
                  <a:moveTo>
                    <a:pt x="2430799" y="117447"/>
                  </a:moveTo>
                  <a:lnTo>
                    <a:pt x="2382264" y="117447"/>
                  </a:lnTo>
                  <a:lnTo>
                    <a:pt x="2382264" y="112053"/>
                  </a:lnTo>
                  <a:lnTo>
                    <a:pt x="2430799" y="112053"/>
                  </a:lnTo>
                  <a:lnTo>
                    <a:pt x="2430799" y="117447"/>
                  </a:lnTo>
                  <a:close/>
                </a:path>
                <a:path w="5038725" h="1857375">
                  <a:moveTo>
                    <a:pt x="2409228" y="139026"/>
                  </a:moveTo>
                  <a:lnTo>
                    <a:pt x="2403835" y="139026"/>
                  </a:lnTo>
                  <a:lnTo>
                    <a:pt x="2403835" y="117447"/>
                  </a:lnTo>
                  <a:lnTo>
                    <a:pt x="2409228" y="117447"/>
                  </a:lnTo>
                  <a:lnTo>
                    <a:pt x="2409228" y="139026"/>
                  </a:lnTo>
                  <a:close/>
                </a:path>
                <a:path w="5038725" h="1857375">
                  <a:moveTo>
                    <a:pt x="2180034" y="112053"/>
                  </a:moveTo>
                  <a:lnTo>
                    <a:pt x="2174641" y="112053"/>
                  </a:lnTo>
                  <a:lnTo>
                    <a:pt x="2174641" y="90474"/>
                  </a:lnTo>
                  <a:lnTo>
                    <a:pt x="2180034" y="90474"/>
                  </a:lnTo>
                  <a:lnTo>
                    <a:pt x="2180034" y="112053"/>
                  </a:lnTo>
                  <a:close/>
                </a:path>
                <a:path w="5038725" h="1857375">
                  <a:moveTo>
                    <a:pt x="2201605" y="117447"/>
                  </a:moveTo>
                  <a:lnTo>
                    <a:pt x="2153070" y="117447"/>
                  </a:lnTo>
                  <a:lnTo>
                    <a:pt x="2153070" y="112053"/>
                  </a:lnTo>
                  <a:lnTo>
                    <a:pt x="2201605" y="112053"/>
                  </a:lnTo>
                  <a:lnTo>
                    <a:pt x="2201605" y="117447"/>
                  </a:lnTo>
                  <a:close/>
                </a:path>
                <a:path w="5038725" h="1857375">
                  <a:moveTo>
                    <a:pt x="2180034" y="139026"/>
                  </a:moveTo>
                  <a:lnTo>
                    <a:pt x="2174641" y="139026"/>
                  </a:lnTo>
                  <a:lnTo>
                    <a:pt x="2174641" y="117447"/>
                  </a:lnTo>
                  <a:lnTo>
                    <a:pt x="2180034" y="117447"/>
                  </a:lnTo>
                  <a:lnTo>
                    <a:pt x="2180034" y="139026"/>
                  </a:lnTo>
                  <a:close/>
                </a:path>
                <a:path w="5038725" h="1857375">
                  <a:moveTo>
                    <a:pt x="2753018" y="226690"/>
                  </a:moveTo>
                  <a:lnTo>
                    <a:pt x="2747625" y="226690"/>
                  </a:lnTo>
                  <a:lnTo>
                    <a:pt x="2747625" y="205111"/>
                  </a:lnTo>
                  <a:lnTo>
                    <a:pt x="2753018" y="205111"/>
                  </a:lnTo>
                  <a:lnTo>
                    <a:pt x="2753018" y="226690"/>
                  </a:lnTo>
                  <a:close/>
                </a:path>
                <a:path w="5038725" h="1857375">
                  <a:moveTo>
                    <a:pt x="2774589" y="232085"/>
                  </a:moveTo>
                  <a:lnTo>
                    <a:pt x="2726054" y="232085"/>
                  </a:lnTo>
                  <a:lnTo>
                    <a:pt x="2726054" y="226690"/>
                  </a:lnTo>
                  <a:lnTo>
                    <a:pt x="2774589" y="226690"/>
                  </a:lnTo>
                  <a:lnTo>
                    <a:pt x="2774589" y="232085"/>
                  </a:lnTo>
                  <a:close/>
                </a:path>
                <a:path w="5038725" h="1857375">
                  <a:moveTo>
                    <a:pt x="2753018" y="253663"/>
                  </a:moveTo>
                  <a:lnTo>
                    <a:pt x="2747625" y="253663"/>
                  </a:lnTo>
                  <a:lnTo>
                    <a:pt x="2747625" y="232085"/>
                  </a:lnTo>
                  <a:lnTo>
                    <a:pt x="2753018" y="232085"/>
                  </a:lnTo>
                  <a:lnTo>
                    <a:pt x="2753018" y="253663"/>
                  </a:lnTo>
                  <a:close/>
                </a:path>
                <a:path w="5038725" h="1857375">
                  <a:moveTo>
                    <a:pt x="2523824" y="226690"/>
                  </a:moveTo>
                  <a:lnTo>
                    <a:pt x="2518432" y="226690"/>
                  </a:lnTo>
                  <a:lnTo>
                    <a:pt x="2518432" y="205111"/>
                  </a:lnTo>
                  <a:lnTo>
                    <a:pt x="2523824" y="205111"/>
                  </a:lnTo>
                  <a:lnTo>
                    <a:pt x="2523824" y="226690"/>
                  </a:lnTo>
                  <a:close/>
                </a:path>
                <a:path w="5038725" h="1857375">
                  <a:moveTo>
                    <a:pt x="2545396" y="232085"/>
                  </a:moveTo>
                  <a:lnTo>
                    <a:pt x="2496860" y="232085"/>
                  </a:lnTo>
                  <a:lnTo>
                    <a:pt x="2496860" y="226690"/>
                  </a:lnTo>
                  <a:lnTo>
                    <a:pt x="2545396" y="226690"/>
                  </a:lnTo>
                  <a:lnTo>
                    <a:pt x="2545396" y="232085"/>
                  </a:lnTo>
                  <a:close/>
                </a:path>
                <a:path w="5038725" h="1857375">
                  <a:moveTo>
                    <a:pt x="2523824" y="253663"/>
                  </a:moveTo>
                  <a:lnTo>
                    <a:pt x="2518432" y="253663"/>
                  </a:lnTo>
                  <a:lnTo>
                    <a:pt x="2518432" y="232085"/>
                  </a:lnTo>
                  <a:lnTo>
                    <a:pt x="2523824" y="232085"/>
                  </a:lnTo>
                  <a:lnTo>
                    <a:pt x="2523824" y="253663"/>
                  </a:lnTo>
                  <a:close/>
                </a:path>
                <a:path w="5038725" h="1857375">
                  <a:moveTo>
                    <a:pt x="2294631" y="226690"/>
                  </a:moveTo>
                  <a:lnTo>
                    <a:pt x="2289238" y="226690"/>
                  </a:lnTo>
                  <a:lnTo>
                    <a:pt x="2289238" y="205111"/>
                  </a:lnTo>
                  <a:lnTo>
                    <a:pt x="2294631" y="205111"/>
                  </a:lnTo>
                  <a:lnTo>
                    <a:pt x="2294631" y="226690"/>
                  </a:lnTo>
                  <a:close/>
                </a:path>
                <a:path w="5038725" h="1857375">
                  <a:moveTo>
                    <a:pt x="2316202" y="232085"/>
                  </a:moveTo>
                  <a:lnTo>
                    <a:pt x="2267667" y="232085"/>
                  </a:lnTo>
                  <a:lnTo>
                    <a:pt x="2267667" y="226690"/>
                  </a:lnTo>
                  <a:lnTo>
                    <a:pt x="2316202" y="226690"/>
                  </a:lnTo>
                  <a:lnTo>
                    <a:pt x="2316202" y="232085"/>
                  </a:lnTo>
                  <a:close/>
                </a:path>
                <a:path w="5038725" h="1857375">
                  <a:moveTo>
                    <a:pt x="2294631" y="253663"/>
                  </a:moveTo>
                  <a:lnTo>
                    <a:pt x="2289238" y="253663"/>
                  </a:lnTo>
                  <a:lnTo>
                    <a:pt x="2289238" y="232085"/>
                  </a:lnTo>
                  <a:lnTo>
                    <a:pt x="2294631" y="232085"/>
                  </a:lnTo>
                  <a:lnTo>
                    <a:pt x="2294631" y="253663"/>
                  </a:lnTo>
                  <a:close/>
                </a:path>
                <a:path w="5038725" h="1857375">
                  <a:moveTo>
                    <a:pt x="2065437" y="226690"/>
                  </a:moveTo>
                  <a:lnTo>
                    <a:pt x="2060045" y="226690"/>
                  </a:lnTo>
                  <a:lnTo>
                    <a:pt x="2060045" y="205111"/>
                  </a:lnTo>
                  <a:lnTo>
                    <a:pt x="2065437" y="205111"/>
                  </a:lnTo>
                  <a:lnTo>
                    <a:pt x="2065437" y="226690"/>
                  </a:lnTo>
                  <a:close/>
                </a:path>
                <a:path w="5038725" h="1857375">
                  <a:moveTo>
                    <a:pt x="2087009" y="232085"/>
                  </a:moveTo>
                  <a:lnTo>
                    <a:pt x="2038473" y="232085"/>
                  </a:lnTo>
                  <a:lnTo>
                    <a:pt x="2038473" y="226690"/>
                  </a:lnTo>
                  <a:lnTo>
                    <a:pt x="2087009" y="226690"/>
                  </a:lnTo>
                  <a:lnTo>
                    <a:pt x="2087009" y="232085"/>
                  </a:lnTo>
                  <a:close/>
                </a:path>
                <a:path w="5038725" h="1857375">
                  <a:moveTo>
                    <a:pt x="2065437" y="253663"/>
                  </a:moveTo>
                  <a:lnTo>
                    <a:pt x="2060045" y="253663"/>
                  </a:lnTo>
                  <a:lnTo>
                    <a:pt x="2060045" y="232085"/>
                  </a:lnTo>
                  <a:lnTo>
                    <a:pt x="2065437" y="232085"/>
                  </a:lnTo>
                  <a:lnTo>
                    <a:pt x="2065437" y="253663"/>
                  </a:lnTo>
                  <a:close/>
                </a:path>
                <a:path w="5038725" h="1857375">
                  <a:moveTo>
                    <a:pt x="2867615" y="341327"/>
                  </a:moveTo>
                  <a:lnTo>
                    <a:pt x="2862222" y="341327"/>
                  </a:lnTo>
                  <a:lnTo>
                    <a:pt x="2862222" y="319748"/>
                  </a:lnTo>
                  <a:lnTo>
                    <a:pt x="2867615" y="319748"/>
                  </a:lnTo>
                  <a:lnTo>
                    <a:pt x="2867615" y="341327"/>
                  </a:lnTo>
                  <a:close/>
                </a:path>
                <a:path w="5038725" h="1857375">
                  <a:moveTo>
                    <a:pt x="2889186" y="346722"/>
                  </a:moveTo>
                  <a:lnTo>
                    <a:pt x="2840651" y="346722"/>
                  </a:lnTo>
                  <a:lnTo>
                    <a:pt x="2840651" y="341327"/>
                  </a:lnTo>
                  <a:lnTo>
                    <a:pt x="2889186" y="341327"/>
                  </a:lnTo>
                  <a:lnTo>
                    <a:pt x="2889186" y="346722"/>
                  </a:lnTo>
                  <a:close/>
                </a:path>
                <a:path w="5038725" h="1857375">
                  <a:moveTo>
                    <a:pt x="2867615" y="368301"/>
                  </a:moveTo>
                  <a:lnTo>
                    <a:pt x="2862222" y="368301"/>
                  </a:lnTo>
                  <a:lnTo>
                    <a:pt x="2862222" y="346722"/>
                  </a:lnTo>
                  <a:lnTo>
                    <a:pt x="2867615" y="346722"/>
                  </a:lnTo>
                  <a:lnTo>
                    <a:pt x="2867615" y="368301"/>
                  </a:lnTo>
                  <a:close/>
                </a:path>
                <a:path w="5038725" h="1857375">
                  <a:moveTo>
                    <a:pt x="2638421" y="341327"/>
                  </a:moveTo>
                  <a:lnTo>
                    <a:pt x="2633028" y="341327"/>
                  </a:lnTo>
                  <a:lnTo>
                    <a:pt x="2633028" y="319748"/>
                  </a:lnTo>
                  <a:lnTo>
                    <a:pt x="2638421" y="319748"/>
                  </a:lnTo>
                  <a:lnTo>
                    <a:pt x="2638421" y="341327"/>
                  </a:lnTo>
                  <a:close/>
                </a:path>
                <a:path w="5038725" h="1857375">
                  <a:moveTo>
                    <a:pt x="2659992" y="346722"/>
                  </a:moveTo>
                  <a:lnTo>
                    <a:pt x="2611457" y="346722"/>
                  </a:lnTo>
                  <a:lnTo>
                    <a:pt x="2611457" y="341327"/>
                  </a:lnTo>
                  <a:lnTo>
                    <a:pt x="2659992" y="341327"/>
                  </a:lnTo>
                  <a:lnTo>
                    <a:pt x="2659992" y="346722"/>
                  </a:lnTo>
                  <a:close/>
                </a:path>
                <a:path w="5038725" h="1857375">
                  <a:moveTo>
                    <a:pt x="2638421" y="368301"/>
                  </a:moveTo>
                  <a:lnTo>
                    <a:pt x="2633028" y="368301"/>
                  </a:lnTo>
                  <a:lnTo>
                    <a:pt x="2633028" y="346722"/>
                  </a:lnTo>
                  <a:lnTo>
                    <a:pt x="2638421" y="346722"/>
                  </a:lnTo>
                  <a:lnTo>
                    <a:pt x="2638421" y="368301"/>
                  </a:lnTo>
                  <a:close/>
                </a:path>
                <a:path w="5038725" h="1857375">
                  <a:moveTo>
                    <a:pt x="2409228" y="341327"/>
                  </a:moveTo>
                  <a:lnTo>
                    <a:pt x="2403835" y="341327"/>
                  </a:lnTo>
                  <a:lnTo>
                    <a:pt x="2403835" y="319748"/>
                  </a:lnTo>
                  <a:lnTo>
                    <a:pt x="2409228" y="319748"/>
                  </a:lnTo>
                  <a:lnTo>
                    <a:pt x="2409228" y="341327"/>
                  </a:lnTo>
                  <a:close/>
                </a:path>
                <a:path w="5038725" h="1857375">
                  <a:moveTo>
                    <a:pt x="2430799" y="346722"/>
                  </a:moveTo>
                  <a:lnTo>
                    <a:pt x="2382264" y="346722"/>
                  </a:lnTo>
                  <a:lnTo>
                    <a:pt x="2382264" y="341327"/>
                  </a:lnTo>
                  <a:lnTo>
                    <a:pt x="2430799" y="341327"/>
                  </a:lnTo>
                  <a:lnTo>
                    <a:pt x="2430799" y="346722"/>
                  </a:lnTo>
                  <a:close/>
                </a:path>
                <a:path w="5038725" h="1857375">
                  <a:moveTo>
                    <a:pt x="2409228" y="368301"/>
                  </a:moveTo>
                  <a:lnTo>
                    <a:pt x="2403835" y="368301"/>
                  </a:lnTo>
                  <a:lnTo>
                    <a:pt x="2403835" y="346722"/>
                  </a:lnTo>
                  <a:lnTo>
                    <a:pt x="2409228" y="346722"/>
                  </a:lnTo>
                  <a:lnTo>
                    <a:pt x="2409228" y="368301"/>
                  </a:lnTo>
                  <a:close/>
                </a:path>
                <a:path w="5038725" h="1857375">
                  <a:moveTo>
                    <a:pt x="2180034" y="341327"/>
                  </a:moveTo>
                  <a:lnTo>
                    <a:pt x="2174641" y="341327"/>
                  </a:lnTo>
                  <a:lnTo>
                    <a:pt x="2174641" y="319748"/>
                  </a:lnTo>
                  <a:lnTo>
                    <a:pt x="2180034" y="319748"/>
                  </a:lnTo>
                  <a:lnTo>
                    <a:pt x="2180034" y="341327"/>
                  </a:lnTo>
                  <a:close/>
                </a:path>
                <a:path w="5038725" h="1857375">
                  <a:moveTo>
                    <a:pt x="2201605" y="346722"/>
                  </a:moveTo>
                  <a:lnTo>
                    <a:pt x="2153070" y="346722"/>
                  </a:lnTo>
                  <a:lnTo>
                    <a:pt x="2153070" y="341327"/>
                  </a:lnTo>
                  <a:lnTo>
                    <a:pt x="2201605" y="341327"/>
                  </a:lnTo>
                  <a:lnTo>
                    <a:pt x="2201605" y="346722"/>
                  </a:lnTo>
                  <a:close/>
                </a:path>
                <a:path w="5038725" h="1857375">
                  <a:moveTo>
                    <a:pt x="2180034" y="368301"/>
                  </a:moveTo>
                  <a:lnTo>
                    <a:pt x="2174641" y="368301"/>
                  </a:lnTo>
                  <a:lnTo>
                    <a:pt x="2174641" y="346722"/>
                  </a:lnTo>
                  <a:lnTo>
                    <a:pt x="2180034" y="346722"/>
                  </a:lnTo>
                  <a:lnTo>
                    <a:pt x="2180034" y="368301"/>
                  </a:lnTo>
                  <a:close/>
                </a:path>
                <a:path w="5038725" h="1857375">
                  <a:moveTo>
                    <a:pt x="2753018" y="455964"/>
                  </a:moveTo>
                  <a:lnTo>
                    <a:pt x="2747625" y="455964"/>
                  </a:lnTo>
                  <a:lnTo>
                    <a:pt x="2747625" y="434386"/>
                  </a:lnTo>
                  <a:lnTo>
                    <a:pt x="2753018" y="434386"/>
                  </a:lnTo>
                  <a:lnTo>
                    <a:pt x="2753018" y="455964"/>
                  </a:lnTo>
                  <a:close/>
                </a:path>
                <a:path w="5038725" h="1857375">
                  <a:moveTo>
                    <a:pt x="2774589" y="461359"/>
                  </a:moveTo>
                  <a:lnTo>
                    <a:pt x="2726054" y="461359"/>
                  </a:lnTo>
                  <a:lnTo>
                    <a:pt x="2726054" y="455964"/>
                  </a:lnTo>
                  <a:lnTo>
                    <a:pt x="2774589" y="455964"/>
                  </a:lnTo>
                  <a:lnTo>
                    <a:pt x="2774589" y="461359"/>
                  </a:lnTo>
                  <a:close/>
                </a:path>
                <a:path w="5038725" h="1857375">
                  <a:moveTo>
                    <a:pt x="2753018" y="482938"/>
                  </a:moveTo>
                  <a:lnTo>
                    <a:pt x="2747625" y="482938"/>
                  </a:lnTo>
                  <a:lnTo>
                    <a:pt x="2747625" y="461359"/>
                  </a:lnTo>
                  <a:lnTo>
                    <a:pt x="2753018" y="461359"/>
                  </a:lnTo>
                  <a:lnTo>
                    <a:pt x="2753018" y="482938"/>
                  </a:lnTo>
                  <a:close/>
                </a:path>
                <a:path w="5038725" h="1857375">
                  <a:moveTo>
                    <a:pt x="2523824" y="455964"/>
                  </a:moveTo>
                  <a:lnTo>
                    <a:pt x="2518432" y="455964"/>
                  </a:lnTo>
                  <a:lnTo>
                    <a:pt x="2518432" y="434386"/>
                  </a:lnTo>
                  <a:lnTo>
                    <a:pt x="2523824" y="434386"/>
                  </a:lnTo>
                  <a:lnTo>
                    <a:pt x="2523824" y="455964"/>
                  </a:lnTo>
                  <a:close/>
                </a:path>
                <a:path w="5038725" h="1857375">
                  <a:moveTo>
                    <a:pt x="2545396" y="461359"/>
                  </a:moveTo>
                  <a:lnTo>
                    <a:pt x="2496860" y="461359"/>
                  </a:lnTo>
                  <a:lnTo>
                    <a:pt x="2496860" y="455964"/>
                  </a:lnTo>
                  <a:lnTo>
                    <a:pt x="2545396" y="455964"/>
                  </a:lnTo>
                  <a:lnTo>
                    <a:pt x="2545396" y="461359"/>
                  </a:lnTo>
                  <a:close/>
                </a:path>
                <a:path w="5038725" h="1857375">
                  <a:moveTo>
                    <a:pt x="2523824" y="482938"/>
                  </a:moveTo>
                  <a:lnTo>
                    <a:pt x="2518432" y="482938"/>
                  </a:lnTo>
                  <a:lnTo>
                    <a:pt x="2518432" y="461359"/>
                  </a:lnTo>
                  <a:lnTo>
                    <a:pt x="2523824" y="461359"/>
                  </a:lnTo>
                  <a:lnTo>
                    <a:pt x="2523824" y="482938"/>
                  </a:lnTo>
                  <a:close/>
                </a:path>
                <a:path w="5038725" h="1857375">
                  <a:moveTo>
                    <a:pt x="2294631" y="455964"/>
                  </a:moveTo>
                  <a:lnTo>
                    <a:pt x="2289238" y="455964"/>
                  </a:lnTo>
                  <a:lnTo>
                    <a:pt x="2289238" y="434386"/>
                  </a:lnTo>
                  <a:lnTo>
                    <a:pt x="2294631" y="434386"/>
                  </a:lnTo>
                  <a:lnTo>
                    <a:pt x="2294631" y="455964"/>
                  </a:lnTo>
                  <a:close/>
                </a:path>
                <a:path w="5038725" h="1857375">
                  <a:moveTo>
                    <a:pt x="2316202" y="461359"/>
                  </a:moveTo>
                  <a:lnTo>
                    <a:pt x="2267667" y="461359"/>
                  </a:lnTo>
                  <a:lnTo>
                    <a:pt x="2267667" y="455964"/>
                  </a:lnTo>
                  <a:lnTo>
                    <a:pt x="2316202" y="455964"/>
                  </a:lnTo>
                  <a:lnTo>
                    <a:pt x="2316202" y="461359"/>
                  </a:lnTo>
                  <a:close/>
                </a:path>
                <a:path w="5038725" h="1857375">
                  <a:moveTo>
                    <a:pt x="2294631" y="482938"/>
                  </a:moveTo>
                  <a:lnTo>
                    <a:pt x="2289238" y="482938"/>
                  </a:lnTo>
                  <a:lnTo>
                    <a:pt x="2289238" y="461359"/>
                  </a:lnTo>
                  <a:lnTo>
                    <a:pt x="2294631" y="461359"/>
                  </a:lnTo>
                  <a:lnTo>
                    <a:pt x="2294631" y="482938"/>
                  </a:lnTo>
                  <a:close/>
                </a:path>
                <a:path w="5038725" h="1857375">
                  <a:moveTo>
                    <a:pt x="2065437" y="455964"/>
                  </a:moveTo>
                  <a:lnTo>
                    <a:pt x="2060045" y="455964"/>
                  </a:lnTo>
                  <a:lnTo>
                    <a:pt x="2060045" y="434386"/>
                  </a:lnTo>
                  <a:lnTo>
                    <a:pt x="2065437" y="434386"/>
                  </a:lnTo>
                  <a:lnTo>
                    <a:pt x="2065437" y="455964"/>
                  </a:lnTo>
                  <a:close/>
                </a:path>
                <a:path w="5038725" h="1857375">
                  <a:moveTo>
                    <a:pt x="2087009" y="461359"/>
                  </a:moveTo>
                  <a:lnTo>
                    <a:pt x="2038473" y="461359"/>
                  </a:lnTo>
                  <a:lnTo>
                    <a:pt x="2038473" y="455964"/>
                  </a:lnTo>
                  <a:lnTo>
                    <a:pt x="2087009" y="455964"/>
                  </a:lnTo>
                  <a:lnTo>
                    <a:pt x="2087009" y="461359"/>
                  </a:lnTo>
                  <a:close/>
                </a:path>
                <a:path w="5038725" h="1857375">
                  <a:moveTo>
                    <a:pt x="2065437" y="482938"/>
                  </a:moveTo>
                  <a:lnTo>
                    <a:pt x="2060045" y="482938"/>
                  </a:lnTo>
                  <a:lnTo>
                    <a:pt x="2060045" y="461359"/>
                  </a:lnTo>
                  <a:lnTo>
                    <a:pt x="2065437" y="461359"/>
                  </a:lnTo>
                  <a:lnTo>
                    <a:pt x="2065437" y="482938"/>
                  </a:lnTo>
                  <a:close/>
                </a:path>
                <a:path w="5038725" h="1857375">
                  <a:moveTo>
                    <a:pt x="2867615" y="570601"/>
                  </a:moveTo>
                  <a:lnTo>
                    <a:pt x="2862222" y="570601"/>
                  </a:lnTo>
                  <a:lnTo>
                    <a:pt x="2862222" y="549023"/>
                  </a:lnTo>
                  <a:lnTo>
                    <a:pt x="2867615" y="549023"/>
                  </a:lnTo>
                  <a:lnTo>
                    <a:pt x="2867615" y="570601"/>
                  </a:lnTo>
                  <a:close/>
                </a:path>
                <a:path w="5038725" h="1857375">
                  <a:moveTo>
                    <a:pt x="2889186" y="575996"/>
                  </a:moveTo>
                  <a:lnTo>
                    <a:pt x="2840651" y="575996"/>
                  </a:lnTo>
                  <a:lnTo>
                    <a:pt x="2840651" y="570601"/>
                  </a:lnTo>
                  <a:lnTo>
                    <a:pt x="2889186" y="570601"/>
                  </a:lnTo>
                  <a:lnTo>
                    <a:pt x="2889186" y="575996"/>
                  </a:lnTo>
                  <a:close/>
                </a:path>
                <a:path w="5038725" h="1857375">
                  <a:moveTo>
                    <a:pt x="2867615" y="597575"/>
                  </a:moveTo>
                  <a:lnTo>
                    <a:pt x="2862222" y="597575"/>
                  </a:lnTo>
                  <a:lnTo>
                    <a:pt x="2862222" y="575996"/>
                  </a:lnTo>
                  <a:lnTo>
                    <a:pt x="2867615" y="575996"/>
                  </a:lnTo>
                  <a:lnTo>
                    <a:pt x="2867615" y="597575"/>
                  </a:lnTo>
                  <a:close/>
                </a:path>
                <a:path w="5038725" h="1857375">
                  <a:moveTo>
                    <a:pt x="2638421" y="570601"/>
                  </a:moveTo>
                  <a:lnTo>
                    <a:pt x="2633028" y="570601"/>
                  </a:lnTo>
                  <a:lnTo>
                    <a:pt x="2633028" y="549023"/>
                  </a:lnTo>
                  <a:lnTo>
                    <a:pt x="2638421" y="549023"/>
                  </a:lnTo>
                  <a:lnTo>
                    <a:pt x="2638421" y="570601"/>
                  </a:lnTo>
                  <a:close/>
                </a:path>
                <a:path w="5038725" h="1857375">
                  <a:moveTo>
                    <a:pt x="2659992" y="575996"/>
                  </a:moveTo>
                  <a:lnTo>
                    <a:pt x="2611457" y="575996"/>
                  </a:lnTo>
                  <a:lnTo>
                    <a:pt x="2611457" y="570601"/>
                  </a:lnTo>
                  <a:lnTo>
                    <a:pt x="2659992" y="570601"/>
                  </a:lnTo>
                  <a:lnTo>
                    <a:pt x="2659992" y="575996"/>
                  </a:lnTo>
                  <a:close/>
                </a:path>
                <a:path w="5038725" h="1857375">
                  <a:moveTo>
                    <a:pt x="2638421" y="597575"/>
                  </a:moveTo>
                  <a:lnTo>
                    <a:pt x="2633028" y="597575"/>
                  </a:lnTo>
                  <a:lnTo>
                    <a:pt x="2633028" y="575996"/>
                  </a:lnTo>
                  <a:lnTo>
                    <a:pt x="2638421" y="575996"/>
                  </a:lnTo>
                  <a:lnTo>
                    <a:pt x="2638421" y="597575"/>
                  </a:lnTo>
                  <a:close/>
                </a:path>
                <a:path w="5038725" h="1857375">
                  <a:moveTo>
                    <a:pt x="2409228" y="570601"/>
                  </a:moveTo>
                  <a:lnTo>
                    <a:pt x="2403835" y="570601"/>
                  </a:lnTo>
                  <a:lnTo>
                    <a:pt x="2403835" y="549023"/>
                  </a:lnTo>
                  <a:lnTo>
                    <a:pt x="2409228" y="549023"/>
                  </a:lnTo>
                  <a:lnTo>
                    <a:pt x="2409228" y="570601"/>
                  </a:lnTo>
                  <a:close/>
                </a:path>
                <a:path w="5038725" h="1857375">
                  <a:moveTo>
                    <a:pt x="2430799" y="575996"/>
                  </a:moveTo>
                  <a:lnTo>
                    <a:pt x="2382264" y="575996"/>
                  </a:lnTo>
                  <a:lnTo>
                    <a:pt x="2382264" y="570601"/>
                  </a:lnTo>
                  <a:lnTo>
                    <a:pt x="2430799" y="570601"/>
                  </a:lnTo>
                  <a:lnTo>
                    <a:pt x="2430799" y="575996"/>
                  </a:lnTo>
                  <a:close/>
                </a:path>
                <a:path w="5038725" h="1857375">
                  <a:moveTo>
                    <a:pt x="2409228" y="597575"/>
                  </a:moveTo>
                  <a:lnTo>
                    <a:pt x="2403835" y="597575"/>
                  </a:lnTo>
                  <a:lnTo>
                    <a:pt x="2403835" y="575996"/>
                  </a:lnTo>
                  <a:lnTo>
                    <a:pt x="2409228" y="575996"/>
                  </a:lnTo>
                  <a:lnTo>
                    <a:pt x="2409228" y="597575"/>
                  </a:lnTo>
                  <a:close/>
                </a:path>
                <a:path w="5038725" h="1857375">
                  <a:moveTo>
                    <a:pt x="2180034" y="570601"/>
                  </a:moveTo>
                  <a:lnTo>
                    <a:pt x="2174641" y="570601"/>
                  </a:lnTo>
                  <a:lnTo>
                    <a:pt x="2174641" y="549023"/>
                  </a:lnTo>
                  <a:lnTo>
                    <a:pt x="2180034" y="549023"/>
                  </a:lnTo>
                  <a:lnTo>
                    <a:pt x="2180034" y="570601"/>
                  </a:lnTo>
                  <a:close/>
                </a:path>
                <a:path w="5038725" h="1857375">
                  <a:moveTo>
                    <a:pt x="2201605" y="575996"/>
                  </a:moveTo>
                  <a:lnTo>
                    <a:pt x="2153070" y="575996"/>
                  </a:lnTo>
                  <a:lnTo>
                    <a:pt x="2153070" y="570601"/>
                  </a:lnTo>
                  <a:lnTo>
                    <a:pt x="2201605" y="570601"/>
                  </a:lnTo>
                  <a:lnTo>
                    <a:pt x="2201605" y="575996"/>
                  </a:lnTo>
                  <a:close/>
                </a:path>
                <a:path w="5038725" h="1857375">
                  <a:moveTo>
                    <a:pt x="2180034" y="597575"/>
                  </a:moveTo>
                  <a:lnTo>
                    <a:pt x="2174641" y="597575"/>
                  </a:lnTo>
                  <a:lnTo>
                    <a:pt x="2174641" y="575996"/>
                  </a:lnTo>
                  <a:lnTo>
                    <a:pt x="2180034" y="575996"/>
                  </a:lnTo>
                  <a:lnTo>
                    <a:pt x="2180034" y="597575"/>
                  </a:lnTo>
                  <a:close/>
                </a:path>
                <a:path w="5038725" h="1857375">
                  <a:moveTo>
                    <a:pt x="2753018" y="685239"/>
                  </a:moveTo>
                  <a:lnTo>
                    <a:pt x="2747625" y="685239"/>
                  </a:lnTo>
                  <a:lnTo>
                    <a:pt x="2747625" y="663660"/>
                  </a:lnTo>
                  <a:lnTo>
                    <a:pt x="2753018" y="663660"/>
                  </a:lnTo>
                  <a:lnTo>
                    <a:pt x="2753018" y="685239"/>
                  </a:lnTo>
                  <a:close/>
                </a:path>
                <a:path w="5038725" h="1857375">
                  <a:moveTo>
                    <a:pt x="2774589" y="690633"/>
                  </a:moveTo>
                  <a:lnTo>
                    <a:pt x="2726054" y="690633"/>
                  </a:lnTo>
                  <a:lnTo>
                    <a:pt x="2726054" y="685239"/>
                  </a:lnTo>
                  <a:lnTo>
                    <a:pt x="2774589" y="685239"/>
                  </a:lnTo>
                  <a:lnTo>
                    <a:pt x="2774589" y="690633"/>
                  </a:lnTo>
                  <a:close/>
                </a:path>
                <a:path w="5038725" h="1857375">
                  <a:moveTo>
                    <a:pt x="2753018" y="712212"/>
                  </a:moveTo>
                  <a:lnTo>
                    <a:pt x="2747625" y="712212"/>
                  </a:lnTo>
                  <a:lnTo>
                    <a:pt x="2747625" y="690633"/>
                  </a:lnTo>
                  <a:lnTo>
                    <a:pt x="2753018" y="690633"/>
                  </a:lnTo>
                  <a:lnTo>
                    <a:pt x="2753018" y="712212"/>
                  </a:lnTo>
                  <a:close/>
                </a:path>
                <a:path w="5038725" h="1857375">
                  <a:moveTo>
                    <a:pt x="2523824" y="685239"/>
                  </a:moveTo>
                  <a:lnTo>
                    <a:pt x="2518432" y="685239"/>
                  </a:lnTo>
                  <a:lnTo>
                    <a:pt x="2518432" y="663660"/>
                  </a:lnTo>
                  <a:lnTo>
                    <a:pt x="2523824" y="663660"/>
                  </a:lnTo>
                  <a:lnTo>
                    <a:pt x="2523824" y="685239"/>
                  </a:lnTo>
                  <a:close/>
                </a:path>
                <a:path w="5038725" h="1857375">
                  <a:moveTo>
                    <a:pt x="2545396" y="690633"/>
                  </a:moveTo>
                  <a:lnTo>
                    <a:pt x="2496860" y="690633"/>
                  </a:lnTo>
                  <a:lnTo>
                    <a:pt x="2496860" y="685239"/>
                  </a:lnTo>
                  <a:lnTo>
                    <a:pt x="2545396" y="685239"/>
                  </a:lnTo>
                  <a:lnTo>
                    <a:pt x="2545396" y="690633"/>
                  </a:lnTo>
                  <a:close/>
                </a:path>
                <a:path w="5038725" h="1857375">
                  <a:moveTo>
                    <a:pt x="2523824" y="712212"/>
                  </a:moveTo>
                  <a:lnTo>
                    <a:pt x="2518432" y="712212"/>
                  </a:lnTo>
                  <a:lnTo>
                    <a:pt x="2518432" y="690633"/>
                  </a:lnTo>
                  <a:lnTo>
                    <a:pt x="2523824" y="690633"/>
                  </a:lnTo>
                  <a:lnTo>
                    <a:pt x="2523824" y="712212"/>
                  </a:lnTo>
                  <a:close/>
                </a:path>
                <a:path w="5038725" h="1857375">
                  <a:moveTo>
                    <a:pt x="2294631" y="685239"/>
                  </a:moveTo>
                  <a:lnTo>
                    <a:pt x="2289238" y="685239"/>
                  </a:lnTo>
                  <a:lnTo>
                    <a:pt x="2289238" y="663660"/>
                  </a:lnTo>
                  <a:lnTo>
                    <a:pt x="2294631" y="663660"/>
                  </a:lnTo>
                  <a:lnTo>
                    <a:pt x="2294631" y="685239"/>
                  </a:lnTo>
                  <a:close/>
                </a:path>
                <a:path w="5038725" h="1857375">
                  <a:moveTo>
                    <a:pt x="2316202" y="690633"/>
                  </a:moveTo>
                  <a:lnTo>
                    <a:pt x="2267667" y="690633"/>
                  </a:lnTo>
                  <a:lnTo>
                    <a:pt x="2267667" y="685239"/>
                  </a:lnTo>
                  <a:lnTo>
                    <a:pt x="2316202" y="685239"/>
                  </a:lnTo>
                  <a:lnTo>
                    <a:pt x="2316202" y="690633"/>
                  </a:lnTo>
                  <a:close/>
                </a:path>
                <a:path w="5038725" h="1857375">
                  <a:moveTo>
                    <a:pt x="2294631" y="712212"/>
                  </a:moveTo>
                  <a:lnTo>
                    <a:pt x="2289238" y="712212"/>
                  </a:lnTo>
                  <a:lnTo>
                    <a:pt x="2289238" y="690633"/>
                  </a:lnTo>
                  <a:lnTo>
                    <a:pt x="2294631" y="690633"/>
                  </a:lnTo>
                  <a:lnTo>
                    <a:pt x="2294631" y="712212"/>
                  </a:lnTo>
                  <a:close/>
                </a:path>
                <a:path w="5038725" h="1857375">
                  <a:moveTo>
                    <a:pt x="2065437" y="685239"/>
                  </a:moveTo>
                  <a:lnTo>
                    <a:pt x="2060045" y="685239"/>
                  </a:lnTo>
                  <a:lnTo>
                    <a:pt x="2060045" y="663660"/>
                  </a:lnTo>
                  <a:lnTo>
                    <a:pt x="2065437" y="663660"/>
                  </a:lnTo>
                  <a:lnTo>
                    <a:pt x="2065437" y="685239"/>
                  </a:lnTo>
                  <a:close/>
                </a:path>
                <a:path w="5038725" h="1857375">
                  <a:moveTo>
                    <a:pt x="2087009" y="690633"/>
                  </a:moveTo>
                  <a:lnTo>
                    <a:pt x="2038473" y="690633"/>
                  </a:lnTo>
                  <a:lnTo>
                    <a:pt x="2038473" y="685239"/>
                  </a:lnTo>
                  <a:lnTo>
                    <a:pt x="2087009" y="685239"/>
                  </a:lnTo>
                  <a:lnTo>
                    <a:pt x="2087009" y="690633"/>
                  </a:lnTo>
                  <a:close/>
                </a:path>
                <a:path w="5038725" h="1857375">
                  <a:moveTo>
                    <a:pt x="2065437" y="712212"/>
                  </a:moveTo>
                  <a:lnTo>
                    <a:pt x="2060045" y="712212"/>
                  </a:lnTo>
                  <a:lnTo>
                    <a:pt x="2060045" y="690633"/>
                  </a:lnTo>
                  <a:lnTo>
                    <a:pt x="2065437" y="690633"/>
                  </a:lnTo>
                  <a:lnTo>
                    <a:pt x="2065437" y="712212"/>
                  </a:lnTo>
                  <a:close/>
                </a:path>
                <a:path w="5038725" h="1857375">
                  <a:moveTo>
                    <a:pt x="2867615" y="799876"/>
                  </a:moveTo>
                  <a:lnTo>
                    <a:pt x="2862222" y="799876"/>
                  </a:lnTo>
                  <a:lnTo>
                    <a:pt x="2862222" y="778297"/>
                  </a:lnTo>
                  <a:lnTo>
                    <a:pt x="2867615" y="778297"/>
                  </a:lnTo>
                  <a:lnTo>
                    <a:pt x="2867615" y="799876"/>
                  </a:lnTo>
                  <a:close/>
                </a:path>
                <a:path w="5038725" h="1857375">
                  <a:moveTo>
                    <a:pt x="2889186" y="805270"/>
                  </a:moveTo>
                  <a:lnTo>
                    <a:pt x="2840651" y="805270"/>
                  </a:lnTo>
                  <a:lnTo>
                    <a:pt x="2840651" y="799876"/>
                  </a:lnTo>
                  <a:lnTo>
                    <a:pt x="2889186" y="799876"/>
                  </a:lnTo>
                  <a:lnTo>
                    <a:pt x="2889186" y="805270"/>
                  </a:lnTo>
                  <a:close/>
                </a:path>
                <a:path w="5038725" h="1857375">
                  <a:moveTo>
                    <a:pt x="2867615" y="826849"/>
                  </a:moveTo>
                  <a:lnTo>
                    <a:pt x="2862222" y="826849"/>
                  </a:lnTo>
                  <a:lnTo>
                    <a:pt x="2862222" y="805270"/>
                  </a:lnTo>
                  <a:lnTo>
                    <a:pt x="2867615" y="805270"/>
                  </a:lnTo>
                  <a:lnTo>
                    <a:pt x="2867615" y="826849"/>
                  </a:lnTo>
                  <a:close/>
                </a:path>
                <a:path w="5038725" h="1857375">
                  <a:moveTo>
                    <a:pt x="2638421" y="799876"/>
                  </a:moveTo>
                  <a:lnTo>
                    <a:pt x="2633028" y="799876"/>
                  </a:lnTo>
                  <a:lnTo>
                    <a:pt x="2633028" y="778297"/>
                  </a:lnTo>
                  <a:lnTo>
                    <a:pt x="2638421" y="778297"/>
                  </a:lnTo>
                  <a:lnTo>
                    <a:pt x="2638421" y="799876"/>
                  </a:lnTo>
                  <a:close/>
                </a:path>
                <a:path w="5038725" h="1857375">
                  <a:moveTo>
                    <a:pt x="2659992" y="805270"/>
                  </a:moveTo>
                  <a:lnTo>
                    <a:pt x="2611457" y="805270"/>
                  </a:lnTo>
                  <a:lnTo>
                    <a:pt x="2611457" y="799876"/>
                  </a:lnTo>
                  <a:lnTo>
                    <a:pt x="2659992" y="799876"/>
                  </a:lnTo>
                  <a:lnTo>
                    <a:pt x="2659992" y="805270"/>
                  </a:lnTo>
                  <a:close/>
                </a:path>
                <a:path w="5038725" h="1857375">
                  <a:moveTo>
                    <a:pt x="2638421" y="826849"/>
                  </a:moveTo>
                  <a:lnTo>
                    <a:pt x="2633028" y="826849"/>
                  </a:lnTo>
                  <a:lnTo>
                    <a:pt x="2633028" y="805270"/>
                  </a:lnTo>
                  <a:lnTo>
                    <a:pt x="2638421" y="805270"/>
                  </a:lnTo>
                  <a:lnTo>
                    <a:pt x="2638421" y="826849"/>
                  </a:lnTo>
                  <a:close/>
                </a:path>
                <a:path w="5038725" h="1857375">
                  <a:moveTo>
                    <a:pt x="2409228" y="799876"/>
                  </a:moveTo>
                  <a:lnTo>
                    <a:pt x="2403835" y="799876"/>
                  </a:lnTo>
                  <a:lnTo>
                    <a:pt x="2403835" y="778297"/>
                  </a:lnTo>
                  <a:lnTo>
                    <a:pt x="2409228" y="778297"/>
                  </a:lnTo>
                  <a:lnTo>
                    <a:pt x="2409228" y="799876"/>
                  </a:lnTo>
                  <a:close/>
                </a:path>
                <a:path w="5038725" h="1857375">
                  <a:moveTo>
                    <a:pt x="2430799" y="805270"/>
                  </a:moveTo>
                  <a:lnTo>
                    <a:pt x="2382264" y="805270"/>
                  </a:lnTo>
                  <a:lnTo>
                    <a:pt x="2382264" y="799876"/>
                  </a:lnTo>
                  <a:lnTo>
                    <a:pt x="2430799" y="799876"/>
                  </a:lnTo>
                  <a:lnTo>
                    <a:pt x="2430799" y="805270"/>
                  </a:lnTo>
                  <a:close/>
                </a:path>
                <a:path w="5038725" h="1857375">
                  <a:moveTo>
                    <a:pt x="2409228" y="826849"/>
                  </a:moveTo>
                  <a:lnTo>
                    <a:pt x="2403835" y="826849"/>
                  </a:lnTo>
                  <a:lnTo>
                    <a:pt x="2403835" y="805270"/>
                  </a:lnTo>
                  <a:lnTo>
                    <a:pt x="2409228" y="805270"/>
                  </a:lnTo>
                  <a:lnTo>
                    <a:pt x="2409228" y="826849"/>
                  </a:lnTo>
                  <a:close/>
                </a:path>
                <a:path w="5038725" h="1857375">
                  <a:moveTo>
                    <a:pt x="2180034" y="799876"/>
                  </a:moveTo>
                  <a:lnTo>
                    <a:pt x="2174641" y="799876"/>
                  </a:lnTo>
                  <a:lnTo>
                    <a:pt x="2174641" y="778297"/>
                  </a:lnTo>
                  <a:lnTo>
                    <a:pt x="2180034" y="778297"/>
                  </a:lnTo>
                  <a:lnTo>
                    <a:pt x="2180034" y="799876"/>
                  </a:lnTo>
                  <a:close/>
                </a:path>
                <a:path w="5038725" h="1857375">
                  <a:moveTo>
                    <a:pt x="2201605" y="805270"/>
                  </a:moveTo>
                  <a:lnTo>
                    <a:pt x="2153070" y="805270"/>
                  </a:lnTo>
                  <a:lnTo>
                    <a:pt x="2153070" y="799876"/>
                  </a:lnTo>
                  <a:lnTo>
                    <a:pt x="2201605" y="799876"/>
                  </a:lnTo>
                  <a:lnTo>
                    <a:pt x="2201605" y="805270"/>
                  </a:lnTo>
                  <a:close/>
                </a:path>
                <a:path w="5038725" h="1857375">
                  <a:moveTo>
                    <a:pt x="2180034" y="826849"/>
                  </a:moveTo>
                  <a:lnTo>
                    <a:pt x="2174641" y="826849"/>
                  </a:lnTo>
                  <a:lnTo>
                    <a:pt x="2174641" y="805270"/>
                  </a:lnTo>
                  <a:lnTo>
                    <a:pt x="2180034" y="805270"/>
                  </a:lnTo>
                  <a:lnTo>
                    <a:pt x="2180034" y="826849"/>
                  </a:lnTo>
                  <a:close/>
                </a:path>
                <a:path w="5038725" h="1857375">
                  <a:moveTo>
                    <a:pt x="2753018" y="914513"/>
                  </a:moveTo>
                  <a:lnTo>
                    <a:pt x="2747625" y="914513"/>
                  </a:lnTo>
                  <a:lnTo>
                    <a:pt x="2747625" y="892934"/>
                  </a:lnTo>
                  <a:lnTo>
                    <a:pt x="2753018" y="892934"/>
                  </a:lnTo>
                  <a:lnTo>
                    <a:pt x="2753018" y="914513"/>
                  </a:lnTo>
                  <a:close/>
                </a:path>
                <a:path w="5038725" h="1857375">
                  <a:moveTo>
                    <a:pt x="2774589" y="919908"/>
                  </a:moveTo>
                  <a:lnTo>
                    <a:pt x="2726054" y="919908"/>
                  </a:lnTo>
                  <a:lnTo>
                    <a:pt x="2726054" y="914513"/>
                  </a:lnTo>
                  <a:lnTo>
                    <a:pt x="2774589" y="914513"/>
                  </a:lnTo>
                  <a:lnTo>
                    <a:pt x="2774589" y="919908"/>
                  </a:lnTo>
                  <a:close/>
                </a:path>
                <a:path w="5038725" h="1857375">
                  <a:moveTo>
                    <a:pt x="2753018" y="941486"/>
                  </a:moveTo>
                  <a:lnTo>
                    <a:pt x="2747625" y="941486"/>
                  </a:lnTo>
                  <a:lnTo>
                    <a:pt x="2747625" y="919908"/>
                  </a:lnTo>
                  <a:lnTo>
                    <a:pt x="2753018" y="919908"/>
                  </a:lnTo>
                  <a:lnTo>
                    <a:pt x="2753018" y="941486"/>
                  </a:lnTo>
                  <a:close/>
                </a:path>
                <a:path w="5038725" h="1857375">
                  <a:moveTo>
                    <a:pt x="2523824" y="914513"/>
                  </a:moveTo>
                  <a:lnTo>
                    <a:pt x="2518432" y="914513"/>
                  </a:lnTo>
                  <a:lnTo>
                    <a:pt x="2518432" y="892934"/>
                  </a:lnTo>
                  <a:lnTo>
                    <a:pt x="2523824" y="892934"/>
                  </a:lnTo>
                  <a:lnTo>
                    <a:pt x="2523824" y="914513"/>
                  </a:lnTo>
                  <a:close/>
                </a:path>
                <a:path w="5038725" h="1857375">
                  <a:moveTo>
                    <a:pt x="2545396" y="919908"/>
                  </a:moveTo>
                  <a:lnTo>
                    <a:pt x="2496860" y="919908"/>
                  </a:lnTo>
                  <a:lnTo>
                    <a:pt x="2496860" y="914513"/>
                  </a:lnTo>
                  <a:lnTo>
                    <a:pt x="2545396" y="914513"/>
                  </a:lnTo>
                  <a:lnTo>
                    <a:pt x="2545396" y="919908"/>
                  </a:lnTo>
                  <a:close/>
                </a:path>
                <a:path w="5038725" h="1857375">
                  <a:moveTo>
                    <a:pt x="2523824" y="941486"/>
                  </a:moveTo>
                  <a:lnTo>
                    <a:pt x="2518432" y="941486"/>
                  </a:lnTo>
                  <a:lnTo>
                    <a:pt x="2518432" y="919908"/>
                  </a:lnTo>
                  <a:lnTo>
                    <a:pt x="2523824" y="919908"/>
                  </a:lnTo>
                  <a:lnTo>
                    <a:pt x="2523824" y="941486"/>
                  </a:lnTo>
                  <a:close/>
                </a:path>
                <a:path w="5038725" h="1857375">
                  <a:moveTo>
                    <a:pt x="2294631" y="914513"/>
                  </a:moveTo>
                  <a:lnTo>
                    <a:pt x="2289238" y="914513"/>
                  </a:lnTo>
                  <a:lnTo>
                    <a:pt x="2289238" y="892934"/>
                  </a:lnTo>
                  <a:lnTo>
                    <a:pt x="2294631" y="892934"/>
                  </a:lnTo>
                  <a:lnTo>
                    <a:pt x="2294631" y="914513"/>
                  </a:lnTo>
                  <a:close/>
                </a:path>
                <a:path w="5038725" h="1857375">
                  <a:moveTo>
                    <a:pt x="2316202" y="919908"/>
                  </a:moveTo>
                  <a:lnTo>
                    <a:pt x="2267667" y="919908"/>
                  </a:lnTo>
                  <a:lnTo>
                    <a:pt x="2267667" y="914513"/>
                  </a:lnTo>
                  <a:lnTo>
                    <a:pt x="2316202" y="914513"/>
                  </a:lnTo>
                  <a:lnTo>
                    <a:pt x="2316202" y="919908"/>
                  </a:lnTo>
                  <a:close/>
                </a:path>
                <a:path w="5038725" h="1857375">
                  <a:moveTo>
                    <a:pt x="2294631" y="941486"/>
                  </a:moveTo>
                  <a:lnTo>
                    <a:pt x="2289238" y="941486"/>
                  </a:lnTo>
                  <a:lnTo>
                    <a:pt x="2289238" y="919908"/>
                  </a:lnTo>
                  <a:lnTo>
                    <a:pt x="2294631" y="919908"/>
                  </a:lnTo>
                  <a:lnTo>
                    <a:pt x="2294631" y="941486"/>
                  </a:lnTo>
                  <a:close/>
                </a:path>
                <a:path w="5038725" h="1857375">
                  <a:moveTo>
                    <a:pt x="2065437" y="914513"/>
                  </a:moveTo>
                  <a:lnTo>
                    <a:pt x="2060045" y="914513"/>
                  </a:lnTo>
                  <a:lnTo>
                    <a:pt x="2060045" y="892934"/>
                  </a:lnTo>
                  <a:lnTo>
                    <a:pt x="2065437" y="892934"/>
                  </a:lnTo>
                  <a:lnTo>
                    <a:pt x="2065437" y="914513"/>
                  </a:lnTo>
                  <a:close/>
                </a:path>
                <a:path w="5038725" h="1857375">
                  <a:moveTo>
                    <a:pt x="2087009" y="919908"/>
                  </a:moveTo>
                  <a:lnTo>
                    <a:pt x="2038473" y="919908"/>
                  </a:lnTo>
                  <a:lnTo>
                    <a:pt x="2038473" y="914513"/>
                  </a:lnTo>
                  <a:lnTo>
                    <a:pt x="2087009" y="914513"/>
                  </a:lnTo>
                  <a:lnTo>
                    <a:pt x="2087009" y="919908"/>
                  </a:lnTo>
                  <a:close/>
                </a:path>
                <a:path w="5038725" h="1857375">
                  <a:moveTo>
                    <a:pt x="2065437" y="941486"/>
                  </a:moveTo>
                  <a:lnTo>
                    <a:pt x="2060045" y="941486"/>
                  </a:lnTo>
                  <a:lnTo>
                    <a:pt x="2060045" y="919908"/>
                  </a:lnTo>
                  <a:lnTo>
                    <a:pt x="2065437" y="919908"/>
                  </a:lnTo>
                  <a:lnTo>
                    <a:pt x="2065437" y="941486"/>
                  </a:lnTo>
                  <a:close/>
                </a:path>
                <a:path w="5038725" h="1857375">
                  <a:moveTo>
                    <a:pt x="2867615" y="1027802"/>
                  </a:moveTo>
                  <a:lnTo>
                    <a:pt x="2862222" y="1027802"/>
                  </a:lnTo>
                  <a:lnTo>
                    <a:pt x="2862222" y="1006223"/>
                  </a:lnTo>
                  <a:lnTo>
                    <a:pt x="2867615" y="1006223"/>
                  </a:lnTo>
                  <a:lnTo>
                    <a:pt x="2867615" y="1027802"/>
                  </a:lnTo>
                  <a:close/>
                </a:path>
                <a:path w="5038725" h="1857375">
                  <a:moveTo>
                    <a:pt x="2889186" y="1033196"/>
                  </a:moveTo>
                  <a:lnTo>
                    <a:pt x="2840651" y="1033196"/>
                  </a:lnTo>
                  <a:lnTo>
                    <a:pt x="2840651" y="1027802"/>
                  </a:lnTo>
                  <a:lnTo>
                    <a:pt x="2889186" y="1027802"/>
                  </a:lnTo>
                  <a:lnTo>
                    <a:pt x="2889186" y="1033196"/>
                  </a:lnTo>
                  <a:close/>
                </a:path>
                <a:path w="5038725" h="1857375">
                  <a:moveTo>
                    <a:pt x="2867615" y="1054775"/>
                  </a:moveTo>
                  <a:lnTo>
                    <a:pt x="2862222" y="1054775"/>
                  </a:lnTo>
                  <a:lnTo>
                    <a:pt x="2862222" y="1033196"/>
                  </a:lnTo>
                  <a:lnTo>
                    <a:pt x="2867615" y="1033196"/>
                  </a:lnTo>
                  <a:lnTo>
                    <a:pt x="2867615" y="1054775"/>
                  </a:lnTo>
                  <a:close/>
                </a:path>
                <a:path w="5038725" h="1857375">
                  <a:moveTo>
                    <a:pt x="2638421" y="1027802"/>
                  </a:moveTo>
                  <a:lnTo>
                    <a:pt x="2633028" y="1027802"/>
                  </a:lnTo>
                  <a:lnTo>
                    <a:pt x="2633028" y="1006223"/>
                  </a:lnTo>
                  <a:lnTo>
                    <a:pt x="2638421" y="1006223"/>
                  </a:lnTo>
                  <a:lnTo>
                    <a:pt x="2638421" y="1027802"/>
                  </a:lnTo>
                  <a:close/>
                </a:path>
                <a:path w="5038725" h="1857375">
                  <a:moveTo>
                    <a:pt x="2659992" y="1033196"/>
                  </a:moveTo>
                  <a:lnTo>
                    <a:pt x="2611457" y="1033196"/>
                  </a:lnTo>
                  <a:lnTo>
                    <a:pt x="2611457" y="1027802"/>
                  </a:lnTo>
                  <a:lnTo>
                    <a:pt x="2659992" y="1027802"/>
                  </a:lnTo>
                  <a:lnTo>
                    <a:pt x="2659992" y="1033196"/>
                  </a:lnTo>
                  <a:close/>
                </a:path>
                <a:path w="5038725" h="1857375">
                  <a:moveTo>
                    <a:pt x="2638421" y="1054775"/>
                  </a:moveTo>
                  <a:lnTo>
                    <a:pt x="2633028" y="1054775"/>
                  </a:lnTo>
                  <a:lnTo>
                    <a:pt x="2633028" y="1033196"/>
                  </a:lnTo>
                  <a:lnTo>
                    <a:pt x="2638421" y="1033196"/>
                  </a:lnTo>
                  <a:lnTo>
                    <a:pt x="2638421" y="1054775"/>
                  </a:lnTo>
                  <a:close/>
                </a:path>
                <a:path w="5038725" h="1857375">
                  <a:moveTo>
                    <a:pt x="2409228" y="1027802"/>
                  </a:moveTo>
                  <a:lnTo>
                    <a:pt x="2403835" y="1027802"/>
                  </a:lnTo>
                  <a:lnTo>
                    <a:pt x="2403835" y="1006223"/>
                  </a:lnTo>
                  <a:lnTo>
                    <a:pt x="2409228" y="1006223"/>
                  </a:lnTo>
                  <a:lnTo>
                    <a:pt x="2409228" y="1027802"/>
                  </a:lnTo>
                  <a:close/>
                </a:path>
                <a:path w="5038725" h="1857375">
                  <a:moveTo>
                    <a:pt x="2430799" y="1033196"/>
                  </a:moveTo>
                  <a:lnTo>
                    <a:pt x="2382264" y="1033196"/>
                  </a:lnTo>
                  <a:lnTo>
                    <a:pt x="2382264" y="1027802"/>
                  </a:lnTo>
                  <a:lnTo>
                    <a:pt x="2430799" y="1027802"/>
                  </a:lnTo>
                  <a:lnTo>
                    <a:pt x="2430799" y="1033196"/>
                  </a:lnTo>
                  <a:close/>
                </a:path>
                <a:path w="5038725" h="1857375">
                  <a:moveTo>
                    <a:pt x="2409228" y="1054775"/>
                  </a:moveTo>
                  <a:lnTo>
                    <a:pt x="2403835" y="1054775"/>
                  </a:lnTo>
                  <a:lnTo>
                    <a:pt x="2403835" y="1033196"/>
                  </a:lnTo>
                  <a:lnTo>
                    <a:pt x="2409228" y="1033196"/>
                  </a:lnTo>
                  <a:lnTo>
                    <a:pt x="2409228" y="1054775"/>
                  </a:lnTo>
                  <a:close/>
                </a:path>
                <a:path w="5038725" h="1857375">
                  <a:moveTo>
                    <a:pt x="2180034" y="1027802"/>
                  </a:moveTo>
                  <a:lnTo>
                    <a:pt x="2174641" y="1027802"/>
                  </a:lnTo>
                  <a:lnTo>
                    <a:pt x="2174641" y="1006223"/>
                  </a:lnTo>
                  <a:lnTo>
                    <a:pt x="2180034" y="1006223"/>
                  </a:lnTo>
                  <a:lnTo>
                    <a:pt x="2180034" y="1027802"/>
                  </a:lnTo>
                  <a:close/>
                </a:path>
                <a:path w="5038725" h="1857375">
                  <a:moveTo>
                    <a:pt x="2201605" y="1033196"/>
                  </a:moveTo>
                  <a:lnTo>
                    <a:pt x="2153070" y="1033196"/>
                  </a:lnTo>
                  <a:lnTo>
                    <a:pt x="2153070" y="1027802"/>
                  </a:lnTo>
                  <a:lnTo>
                    <a:pt x="2201605" y="1027802"/>
                  </a:lnTo>
                  <a:lnTo>
                    <a:pt x="2201605" y="1033196"/>
                  </a:lnTo>
                  <a:close/>
                </a:path>
                <a:path w="5038725" h="1857375">
                  <a:moveTo>
                    <a:pt x="2180034" y="1054775"/>
                  </a:moveTo>
                  <a:lnTo>
                    <a:pt x="2174641" y="1054775"/>
                  </a:lnTo>
                  <a:lnTo>
                    <a:pt x="2174641" y="1033196"/>
                  </a:lnTo>
                  <a:lnTo>
                    <a:pt x="2180034" y="1033196"/>
                  </a:lnTo>
                  <a:lnTo>
                    <a:pt x="2180034" y="1054775"/>
                  </a:lnTo>
                  <a:close/>
                </a:path>
                <a:path w="5038725" h="1857375">
                  <a:moveTo>
                    <a:pt x="2519780" y="1123557"/>
                  </a:moveTo>
                  <a:lnTo>
                    <a:pt x="2519780" y="1120860"/>
                  </a:lnTo>
                  <a:lnTo>
                    <a:pt x="2525172" y="1120860"/>
                  </a:lnTo>
                  <a:lnTo>
                    <a:pt x="2525172" y="1122209"/>
                  </a:lnTo>
                  <a:lnTo>
                    <a:pt x="2519780" y="1123557"/>
                  </a:lnTo>
                  <a:close/>
                </a:path>
                <a:path w="5038725" h="1857375">
                  <a:moveTo>
                    <a:pt x="2294631" y="1142439"/>
                  </a:moveTo>
                  <a:lnTo>
                    <a:pt x="2289238" y="1142439"/>
                  </a:lnTo>
                  <a:lnTo>
                    <a:pt x="2289238" y="1120860"/>
                  </a:lnTo>
                  <a:lnTo>
                    <a:pt x="2294631" y="1120860"/>
                  </a:lnTo>
                  <a:lnTo>
                    <a:pt x="2294631" y="1142439"/>
                  </a:lnTo>
                  <a:close/>
                </a:path>
                <a:path w="5038725" h="1857375">
                  <a:moveTo>
                    <a:pt x="2316202" y="1147833"/>
                  </a:moveTo>
                  <a:lnTo>
                    <a:pt x="2267667" y="1147833"/>
                  </a:lnTo>
                  <a:lnTo>
                    <a:pt x="2267667" y="1142439"/>
                  </a:lnTo>
                  <a:lnTo>
                    <a:pt x="2316202" y="1142439"/>
                  </a:lnTo>
                  <a:lnTo>
                    <a:pt x="2316202" y="1147833"/>
                  </a:lnTo>
                  <a:close/>
                </a:path>
                <a:path w="5038725" h="1857375">
                  <a:moveTo>
                    <a:pt x="2294631" y="1169412"/>
                  </a:moveTo>
                  <a:lnTo>
                    <a:pt x="2289238" y="1169412"/>
                  </a:lnTo>
                  <a:lnTo>
                    <a:pt x="2289238" y="1147833"/>
                  </a:lnTo>
                  <a:lnTo>
                    <a:pt x="2294631" y="1147833"/>
                  </a:lnTo>
                  <a:lnTo>
                    <a:pt x="2294631" y="1169412"/>
                  </a:lnTo>
                  <a:close/>
                </a:path>
                <a:path w="5038725" h="1857375">
                  <a:moveTo>
                    <a:pt x="2065437" y="1142439"/>
                  </a:moveTo>
                  <a:lnTo>
                    <a:pt x="2060045" y="1142439"/>
                  </a:lnTo>
                  <a:lnTo>
                    <a:pt x="2060045" y="1120860"/>
                  </a:lnTo>
                  <a:lnTo>
                    <a:pt x="2065437" y="1120860"/>
                  </a:lnTo>
                  <a:lnTo>
                    <a:pt x="2065437" y="1142439"/>
                  </a:lnTo>
                  <a:close/>
                </a:path>
                <a:path w="5038725" h="1857375">
                  <a:moveTo>
                    <a:pt x="2087009" y="1147833"/>
                  </a:moveTo>
                  <a:lnTo>
                    <a:pt x="2038473" y="1147833"/>
                  </a:lnTo>
                  <a:lnTo>
                    <a:pt x="2038473" y="1142439"/>
                  </a:lnTo>
                  <a:lnTo>
                    <a:pt x="2087009" y="1142439"/>
                  </a:lnTo>
                  <a:lnTo>
                    <a:pt x="2087009" y="1147833"/>
                  </a:lnTo>
                  <a:close/>
                </a:path>
                <a:path w="5038725" h="1857375">
                  <a:moveTo>
                    <a:pt x="2065437" y="1169412"/>
                  </a:moveTo>
                  <a:lnTo>
                    <a:pt x="2060045" y="1169412"/>
                  </a:lnTo>
                  <a:lnTo>
                    <a:pt x="2060045" y="1147833"/>
                  </a:lnTo>
                  <a:lnTo>
                    <a:pt x="2065437" y="1147833"/>
                  </a:lnTo>
                  <a:lnTo>
                    <a:pt x="2065437" y="1169412"/>
                  </a:lnTo>
                  <a:close/>
                </a:path>
                <a:path w="5038725" h="1857375">
                  <a:moveTo>
                    <a:pt x="2410576" y="1262470"/>
                  </a:moveTo>
                  <a:lnTo>
                    <a:pt x="2383612" y="1262470"/>
                  </a:lnTo>
                  <a:lnTo>
                    <a:pt x="2383612" y="1257076"/>
                  </a:lnTo>
                  <a:lnTo>
                    <a:pt x="2405183" y="1257076"/>
                  </a:lnTo>
                  <a:lnTo>
                    <a:pt x="2405183" y="1235497"/>
                  </a:lnTo>
                  <a:lnTo>
                    <a:pt x="2410576" y="1235497"/>
                  </a:lnTo>
                  <a:lnTo>
                    <a:pt x="2410576" y="1262470"/>
                  </a:lnTo>
                  <a:close/>
                </a:path>
                <a:path w="5038725" h="1857375">
                  <a:moveTo>
                    <a:pt x="2180034" y="1257076"/>
                  </a:moveTo>
                  <a:lnTo>
                    <a:pt x="2174641" y="1257076"/>
                  </a:lnTo>
                  <a:lnTo>
                    <a:pt x="2174641" y="1235497"/>
                  </a:lnTo>
                  <a:lnTo>
                    <a:pt x="2180034" y="1235497"/>
                  </a:lnTo>
                  <a:lnTo>
                    <a:pt x="2180034" y="1257076"/>
                  </a:lnTo>
                  <a:close/>
                </a:path>
                <a:path w="5038725" h="1857375">
                  <a:moveTo>
                    <a:pt x="2201605" y="1262471"/>
                  </a:moveTo>
                  <a:lnTo>
                    <a:pt x="2153070" y="1262471"/>
                  </a:lnTo>
                  <a:lnTo>
                    <a:pt x="2153070" y="1257076"/>
                  </a:lnTo>
                  <a:lnTo>
                    <a:pt x="2201605" y="1257076"/>
                  </a:lnTo>
                  <a:lnTo>
                    <a:pt x="2201605" y="1262471"/>
                  </a:lnTo>
                  <a:close/>
                </a:path>
                <a:path w="5038725" h="1857375">
                  <a:moveTo>
                    <a:pt x="2180034" y="1284049"/>
                  </a:moveTo>
                  <a:lnTo>
                    <a:pt x="2174641" y="1284049"/>
                  </a:lnTo>
                  <a:lnTo>
                    <a:pt x="2174641" y="1262471"/>
                  </a:lnTo>
                  <a:lnTo>
                    <a:pt x="2180034" y="1262471"/>
                  </a:lnTo>
                  <a:lnTo>
                    <a:pt x="2180034" y="1284049"/>
                  </a:lnTo>
                  <a:close/>
                </a:path>
                <a:path w="5038725" h="1857375">
                  <a:moveTo>
                    <a:pt x="2294631" y="1371713"/>
                  </a:moveTo>
                  <a:lnTo>
                    <a:pt x="2289238" y="1371713"/>
                  </a:lnTo>
                  <a:lnTo>
                    <a:pt x="2289238" y="1350134"/>
                  </a:lnTo>
                  <a:lnTo>
                    <a:pt x="2294631" y="1350134"/>
                  </a:lnTo>
                  <a:lnTo>
                    <a:pt x="2294631" y="1371713"/>
                  </a:lnTo>
                  <a:close/>
                </a:path>
                <a:path w="5038725" h="1857375">
                  <a:moveTo>
                    <a:pt x="2316202" y="1377108"/>
                  </a:moveTo>
                  <a:lnTo>
                    <a:pt x="2267667" y="1377108"/>
                  </a:lnTo>
                  <a:lnTo>
                    <a:pt x="2267667" y="1371713"/>
                  </a:lnTo>
                  <a:lnTo>
                    <a:pt x="2316202" y="1371713"/>
                  </a:lnTo>
                  <a:lnTo>
                    <a:pt x="2316202" y="1377108"/>
                  </a:lnTo>
                  <a:close/>
                </a:path>
                <a:path w="5038725" h="1857375">
                  <a:moveTo>
                    <a:pt x="2294631" y="1398687"/>
                  </a:moveTo>
                  <a:lnTo>
                    <a:pt x="2289238" y="1398687"/>
                  </a:lnTo>
                  <a:lnTo>
                    <a:pt x="2289238" y="1377108"/>
                  </a:lnTo>
                  <a:lnTo>
                    <a:pt x="2294631" y="1377108"/>
                  </a:lnTo>
                  <a:lnTo>
                    <a:pt x="2294631" y="1398687"/>
                  </a:lnTo>
                  <a:close/>
                </a:path>
                <a:path w="5038725" h="1857375">
                  <a:moveTo>
                    <a:pt x="2065437" y="1371713"/>
                  </a:moveTo>
                  <a:lnTo>
                    <a:pt x="2060045" y="1371713"/>
                  </a:lnTo>
                  <a:lnTo>
                    <a:pt x="2060045" y="1350134"/>
                  </a:lnTo>
                  <a:lnTo>
                    <a:pt x="2065437" y="1350134"/>
                  </a:lnTo>
                  <a:lnTo>
                    <a:pt x="2065437" y="1371713"/>
                  </a:lnTo>
                  <a:close/>
                </a:path>
                <a:path w="5038725" h="1857375">
                  <a:moveTo>
                    <a:pt x="2087009" y="1377108"/>
                  </a:moveTo>
                  <a:lnTo>
                    <a:pt x="2038473" y="1377108"/>
                  </a:lnTo>
                  <a:lnTo>
                    <a:pt x="2038473" y="1371713"/>
                  </a:lnTo>
                  <a:lnTo>
                    <a:pt x="2087009" y="1371713"/>
                  </a:lnTo>
                  <a:lnTo>
                    <a:pt x="2087009" y="1377108"/>
                  </a:lnTo>
                  <a:close/>
                </a:path>
                <a:path w="5038725" h="1857375">
                  <a:moveTo>
                    <a:pt x="2065437" y="1398687"/>
                  </a:moveTo>
                  <a:lnTo>
                    <a:pt x="2060045" y="1398687"/>
                  </a:lnTo>
                  <a:lnTo>
                    <a:pt x="2060045" y="1377108"/>
                  </a:lnTo>
                  <a:lnTo>
                    <a:pt x="2065437" y="1377108"/>
                  </a:lnTo>
                  <a:lnTo>
                    <a:pt x="2065437" y="1398687"/>
                  </a:lnTo>
                  <a:close/>
                </a:path>
                <a:path w="5038725" h="1857375">
                  <a:moveTo>
                    <a:pt x="2180034" y="1486350"/>
                  </a:moveTo>
                  <a:lnTo>
                    <a:pt x="2174641" y="1486350"/>
                  </a:lnTo>
                  <a:lnTo>
                    <a:pt x="2174641" y="1464771"/>
                  </a:lnTo>
                  <a:lnTo>
                    <a:pt x="2180034" y="1464771"/>
                  </a:lnTo>
                  <a:lnTo>
                    <a:pt x="2180034" y="1486350"/>
                  </a:lnTo>
                  <a:close/>
                </a:path>
                <a:path w="5038725" h="1857375">
                  <a:moveTo>
                    <a:pt x="2201605" y="1491745"/>
                  </a:moveTo>
                  <a:lnTo>
                    <a:pt x="2153070" y="1491745"/>
                  </a:lnTo>
                  <a:lnTo>
                    <a:pt x="2153070" y="1486350"/>
                  </a:lnTo>
                  <a:lnTo>
                    <a:pt x="2201605" y="1486350"/>
                  </a:lnTo>
                  <a:lnTo>
                    <a:pt x="2201605" y="1491745"/>
                  </a:lnTo>
                  <a:close/>
                </a:path>
                <a:path w="5038725" h="1857375">
                  <a:moveTo>
                    <a:pt x="2180034" y="1513324"/>
                  </a:moveTo>
                  <a:lnTo>
                    <a:pt x="2174641" y="1513324"/>
                  </a:lnTo>
                  <a:lnTo>
                    <a:pt x="2174641" y="1491745"/>
                  </a:lnTo>
                  <a:lnTo>
                    <a:pt x="2180034" y="1491745"/>
                  </a:lnTo>
                  <a:lnTo>
                    <a:pt x="2180034" y="1513324"/>
                  </a:lnTo>
                  <a:close/>
                </a:path>
                <a:path w="5038725" h="1857375">
                  <a:moveTo>
                    <a:pt x="2065437" y="1600987"/>
                  </a:moveTo>
                  <a:lnTo>
                    <a:pt x="2060045" y="1600987"/>
                  </a:lnTo>
                  <a:lnTo>
                    <a:pt x="2060045" y="1579409"/>
                  </a:lnTo>
                  <a:lnTo>
                    <a:pt x="2065437" y="1579409"/>
                  </a:lnTo>
                  <a:lnTo>
                    <a:pt x="2065437" y="1600987"/>
                  </a:lnTo>
                  <a:close/>
                </a:path>
                <a:path w="5038725" h="1857375">
                  <a:moveTo>
                    <a:pt x="2087009" y="1606382"/>
                  </a:moveTo>
                  <a:lnTo>
                    <a:pt x="2038473" y="1606382"/>
                  </a:lnTo>
                  <a:lnTo>
                    <a:pt x="2038473" y="1600987"/>
                  </a:lnTo>
                  <a:lnTo>
                    <a:pt x="2087009" y="1600987"/>
                  </a:lnTo>
                  <a:lnTo>
                    <a:pt x="2087009" y="1606382"/>
                  </a:lnTo>
                  <a:close/>
                </a:path>
                <a:path w="5038725" h="1857375">
                  <a:moveTo>
                    <a:pt x="2065437" y="1627961"/>
                  </a:moveTo>
                  <a:lnTo>
                    <a:pt x="2060045" y="1627961"/>
                  </a:lnTo>
                  <a:lnTo>
                    <a:pt x="2060045" y="1606382"/>
                  </a:lnTo>
                  <a:lnTo>
                    <a:pt x="2065437" y="1606382"/>
                  </a:lnTo>
                  <a:lnTo>
                    <a:pt x="2065437" y="1627961"/>
                  </a:lnTo>
                  <a:close/>
                </a:path>
                <a:path w="5038725" h="1857375">
                  <a:moveTo>
                    <a:pt x="2181382" y="1721019"/>
                  </a:moveTo>
                  <a:lnTo>
                    <a:pt x="2154418" y="1721019"/>
                  </a:lnTo>
                  <a:lnTo>
                    <a:pt x="2154418" y="1715625"/>
                  </a:lnTo>
                  <a:lnTo>
                    <a:pt x="2175990" y="1715625"/>
                  </a:lnTo>
                  <a:lnTo>
                    <a:pt x="2175990" y="1694046"/>
                  </a:lnTo>
                  <a:lnTo>
                    <a:pt x="2181382" y="1694046"/>
                  </a:lnTo>
                  <a:lnTo>
                    <a:pt x="2181382" y="1721019"/>
                  </a:lnTo>
                  <a:close/>
                </a:path>
                <a:path w="5038725" h="1857375">
                  <a:moveTo>
                    <a:pt x="2065437" y="1830262"/>
                  </a:moveTo>
                  <a:lnTo>
                    <a:pt x="2060045" y="1830262"/>
                  </a:lnTo>
                  <a:lnTo>
                    <a:pt x="2060045" y="1808683"/>
                  </a:lnTo>
                  <a:lnTo>
                    <a:pt x="2065437" y="1808683"/>
                  </a:lnTo>
                  <a:lnTo>
                    <a:pt x="2065437" y="1830262"/>
                  </a:lnTo>
                  <a:close/>
                </a:path>
                <a:path w="5038725" h="1857375">
                  <a:moveTo>
                    <a:pt x="2087009" y="1835656"/>
                  </a:moveTo>
                  <a:lnTo>
                    <a:pt x="2038473" y="1835656"/>
                  </a:lnTo>
                  <a:lnTo>
                    <a:pt x="2038473" y="1830262"/>
                  </a:lnTo>
                  <a:lnTo>
                    <a:pt x="2087009" y="1830262"/>
                  </a:lnTo>
                  <a:lnTo>
                    <a:pt x="2087009" y="1835656"/>
                  </a:lnTo>
                  <a:close/>
                </a:path>
                <a:path w="5038725" h="1857375">
                  <a:moveTo>
                    <a:pt x="2065437" y="1857235"/>
                  </a:moveTo>
                  <a:lnTo>
                    <a:pt x="2060045" y="1857235"/>
                  </a:lnTo>
                  <a:lnTo>
                    <a:pt x="2060045" y="1835656"/>
                  </a:lnTo>
                  <a:lnTo>
                    <a:pt x="2065437" y="1835656"/>
                  </a:lnTo>
                  <a:lnTo>
                    <a:pt x="2065437" y="1857235"/>
                  </a:lnTo>
                  <a:close/>
                </a:path>
                <a:path w="5038725" h="1857375">
                  <a:moveTo>
                    <a:pt x="1859163" y="2810"/>
                  </a:moveTo>
                  <a:lnTo>
                    <a:pt x="1810628" y="2810"/>
                  </a:lnTo>
                  <a:lnTo>
                    <a:pt x="1810628" y="0"/>
                  </a:lnTo>
                  <a:lnTo>
                    <a:pt x="1859163" y="0"/>
                  </a:lnTo>
                  <a:lnTo>
                    <a:pt x="1859163" y="2810"/>
                  </a:lnTo>
                  <a:close/>
                </a:path>
                <a:path w="5038725" h="1857375">
                  <a:moveTo>
                    <a:pt x="1837592" y="24389"/>
                  </a:moveTo>
                  <a:lnTo>
                    <a:pt x="1832199" y="24389"/>
                  </a:lnTo>
                  <a:lnTo>
                    <a:pt x="1832199" y="2810"/>
                  </a:lnTo>
                  <a:lnTo>
                    <a:pt x="1837592" y="2810"/>
                  </a:lnTo>
                  <a:lnTo>
                    <a:pt x="1837592" y="24389"/>
                  </a:lnTo>
                  <a:close/>
                </a:path>
                <a:path w="5038725" h="1857375">
                  <a:moveTo>
                    <a:pt x="1629970" y="2810"/>
                  </a:moveTo>
                  <a:lnTo>
                    <a:pt x="1581435" y="2810"/>
                  </a:lnTo>
                  <a:lnTo>
                    <a:pt x="1581435" y="0"/>
                  </a:lnTo>
                  <a:lnTo>
                    <a:pt x="1629970" y="0"/>
                  </a:lnTo>
                  <a:lnTo>
                    <a:pt x="1629970" y="2810"/>
                  </a:lnTo>
                  <a:close/>
                </a:path>
                <a:path w="5038725" h="1857375">
                  <a:moveTo>
                    <a:pt x="1608398" y="24389"/>
                  </a:moveTo>
                  <a:lnTo>
                    <a:pt x="1603006" y="24389"/>
                  </a:lnTo>
                  <a:lnTo>
                    <a:pt x="1603006" y="2810"/>
                  </a:lnTo>
                  <a:lnTo>
                    <a:pt x="1608398" y="2810"/>
                  </a:lnTo>
                  <a:lnTo>
                    <a:pt x="1608398" y="24389"/>
                  </a:lnTo>
                  <a:close/>
                </a:path>
                <a:path w="5038725" h="1857375">
                  <a:moveTo>
                    <a:pt x="1400776" y="2810"/>
                  </a:moveTo>
                  <a:lnTo>
                    <a:pt x="1352241" y="2810"/>
                  </a:lnTo>
                  <a:lnTo>
                    <a:pt x="1352241" y="0"/>
                  </a:lnTo>
                  <a:lnTo>
                    <a:pt x="1400776" y="0"/>
                  </a:lnTo>
                  <a:lnTo>
                    <a:pt x="1400776" y="2810"/>
                  </a:lnTo>
                  <a:close/>
                </a:path>
                <a:path w="5038725" h="1857375">
                  <a:moveTo>
                    <a:pt x="1379205" y="24389"/>
                  </a:moveTo>
                  <a:lnTo>
                    <a:pt x="1373812" y="24389"/>
                  </a:lnTo>
                  <a:lnTo>
                    <a:pt x="1373812" y="2810"/>
                  </a:lnTo>
                  <a:lnTo>
                    <a:pt x="1379205" y="2810"/>
                  </a:lnTo>
                  <a:lnTo>
                    <a:pt x="1379205" y="24389"/>
                  </a:lnTo>
                  <a:close/>
                </a:path>
                <a:path w="5038725" h="1857375">
                  <a:moveTo>
                    <a:pt x="1171583" y="2810"/>
                  </a:moveTo>
                  <a:lnTo>
                    <a:pt x="1123048" y="2810"/>
                  </a:lnTo>
                  <a:lnTo>
                    <a:pt x="1123048" y="0"/>
                  </a:lnTo>
                  <a:lnTo>
                    <a:pt x="1171583" y="0"/>
                  </a:lnTo>
                  <a:lnTo>
                    <a:pt x="1171583" y="2810"/>
                  </a:lnTo>
                  <a:close/>
                </a:path>
                <a:path w="5038725" h="1857375">
                  <a:moveTo>
                    <a:pt x="1150011" y="24389"/>
                  </a:moveTo>
                  <a:lnTo>
                    <a:pt x="1144619" y="24389"/>
                  </a:lnTo>
                  <a:lnTo>
                    <a:pt x="1144619" y="2810"/>
                  </a:lnTo>
                  <a:lnTo>
                    <a:pt x="1150011" y="2810"/>
                  </a:lnTo>
                  <a:lnTo>
                    <a:pt x="1150011" y="24389"/>
                  </a:lnTo>
                  <a:close/>
                </a:path>
                <a:path w="5038725" h="1857375">
                  <a:moveTo>
                    <a:pt x="1950841" y="112053"/>
                  </a:moveTo>
                  <a:lnTo>
                    <a:pt x="1945448" y="112053"/>
                  </a:lnTo>
                  <a:lnTo>
                    <a:pt x="1945448" y="90474"/>
                  </a:lnTo>
                  <a:lnTo>
                    <a:pt x="1950841" y="90474"/>
                  </a:lnTo>
                  <a:lnTo>
                    <a:pt x="1950841" y="112053"/>
                  </a:lnTo>
                  <a:close/>
                </a:path>
                <a:path w="5038725" h="1857375">
                  <a:moveTo>
                    <a:pt x="1972412" y="117447"/>
                  </a:moveTo>
                  <a:lnTo>
                    <a:pt x="1923877" y="117447"/>
                  </a:lnTo>
                  <a:lnTo>
                    <a:pt x="1923877" y="112053"/>
                  </a:lnTo>
                  <a:lnTo>
                    <a:pt x="1972412" y="112053"/>
                  </a:lnTo>
                  <a:lnTo>
                    <a:pt x="1972412" y="117447"/>
                  </a:lnTo>
                  <a:close/>
                </a:path>
                <a:path w="5038725" h="1857375">
                  <a:moveTo>
                    <a:pt x="1950841" y="139026"/>
                  </a:moveTo>
                  <a:lnTo>
                    <a:pt x="1945448" y="139026"/>
                  </a:lnTo>
                  <a:lnTo>
                    <a:pt x="1945448" y="117447"/>
                  </a:lnTo>
                  <a:lnTo>
                    <a:pt x="1950841" y="117447"/>
                  </a:lnTo>
                  <a:lnTo>
                    <a:pt x="1950841" y="139026"/>
                  </a:lnTo>
                  <a:close/>
                </a:path>
                <a:path w="5038725" h="1857375">
                  <a:moveTo>
                    <a:pt x="1722995" y="112053"/>
                  </a:moveTo>
                  <a:lnTo>
                    <a:pt x="1717603" y="112053"/>
                  </a:lnTo>
                  <a:lnTo>
                    <a:pt x="1717603" y="90474"/>
                  </a:lnTo>
                  <a:lnTo>
                    <a:pt x="1722995" y="90474"/>
                  </a:lnTo>
                  <a:lnTo>
                    <a:pt x="1722995" y="112053"/>
                  </a:lnTo>
                  <a:close/>
                </a:path>
                <a:path w="5038725" h="1857375">
                  <a:moveTo>
                    <a:pt x="1744566" y="117447"/>
                  </a:moveTo>
                  <a:lnTo>
                    <a:pt x="1696031" y="117447"/>
                  </a:lnTo>
                  <a:lnTo>
                    <a:pt x="1696031" y="112053"/>
                  </a:lnTo>
                  <a:lnTo>
                    <a:pt x="1744566" y="112053"/>
                  </a:lnTo>
                  <a:lnTo>
                    <a:pt x="1744566" y="117447"/>
                  </a:lnTo>
                  <a:close/>
                </a:path>
                <a:path w="5038725" h="1857375">
                  <a:moveTo>
                    <a:pt x="1722995" y="139026"/>
                  </a:moveTo>
                  <a:lnTo>
                    <a:pt x="1717603" y="139026"/>
                  </a:lnTo>
                  <a:lnTo>
                    <a:pt x="1717603" y="117447"/>
                  </a:lnTo>
                  <a:lnTo>
                    <a:pt x="1722995" y="117447"/>
                  </a:lnTo>
                  <a:lnTo>
                    <a:pt x="1722995" y="139026"/>
                  </a:lnTo>
                  <a:close/>
                </a:path>
                <a:path w="5038725" h="1857375">
                  <a:moveTo>
                    <a:pt x="1493802" y="112053"/>
                  </a:moveTo>
                  <a:lnTo>
                    <a:pt x="1488409" y="112053"/>
                  </a:lnTo>
                  <a:lnTo>
                    <a:pt x="1488409" y="90474"/>
                  </a:lnTo>
                  <a:lnTo>
                    <a:pt x="1493802" y="90474"/>
                  </a:lnTo>
                  <a:lnTo>
                    <a:pt x="1493802" y="112053"/>
                  </a:lnTo>
                  <a:close/>
                </a:path>
                <a:path w="5038725" h="1857375">
                  <a:moveTo>
                    <a:pt x="1515373" y="117447"/>
                  </a:moveTo>
                  <a:lnTo>
                    <a:pt x="1466838" y="117447"/>
                  </a:lnTo>
                  <a:lnTo>
                    <a:pt x="1466838" y="112053"/>
                  </a:lnTo>
                  <a:lnTo>
                    <a:pt x="1515373" y="112053"/>
                  </a:lnTo>
                  <a:lnTo>
                    <a:pt x="1515373" y="117447"/>
                  </a:lnTo>
                  <a:close/>
                </a:path>
                <a:path w="5038725" h="1857375">
                  <a:moveTo>
                    <a:pt x="1493802" y="139026"/>
                  </a:moveTo>
                  <a:lnTo>
                    <a:pt x="1488409" y="139026"/>
                  </a:lnTo>
                  <a:lnTo>
                    <a:pt x="1488409" y="117447"/>
                  </a:lnTo>
                  <a:lnTo>
                    <a:pt x="1493802" y="117447"/>
                  </a:lnTo>
                  <a:lnTo>
                    <a:pt x="1493802" y="139026"/>
                  </a:lnTo>
                  <a:close/>
                </a:path>
                <a:path w="5038725" h="1857375">
                  <a:moveTo>
                    <a:pt x="1264608" y="112053"/>
                  </a:moveTo>
                  <a:lnTo>
                    <a:pt x="1259215" y="112053"/>
                  </a:lnTo>
                  <a:lnTo>
                    <a:pt x="1259215" y="90474"/>
                  </a:lnTo>
                  <a:lnTo>
                    <a:pt x="1264608" y="90474"/>
                  </a:lnTo>
                  <a:lnTo>
                    <a:pt x="1264608" y="112053"/>
                  </a:lnTo>
                  <a:close/>
                </a:path>
                <a:path w="5038725" h="1857375">
                  <a:moveTo>
                    <a:pt x="1286179" y="117447"/>
                  </a:moveTo>
                  <a:lnTo>
                    <a:pt x="1237644" y="117447"/>
                  </a:lnTo>
                  <a:lnTo>
                    <a:pt x="1237644" y="112053"/>
                  </a:lnTo>
                  <a:lnTo>
                    <a:pt x="1286179" y="112053"/>
                  </a:lnTo>
                  <a:lnTo>
                    <a:pt x="1286179" y="117447"/>
                  </a:lnTo>
                  <a:close/>
                </a:path>
                <a:path w="5038725" h="1857375">
                  <a:moveTo>
                    <a:pt x="1264608" y="139026"/>
                  </a:moveTo>
                  <a:lnTo>
                    <a:pt x="1259215" y="139026"/>
                  </a:lnTo>
                  <a:lnTo>
                    <a:pt x="1259215" y="117447"/>
                  </a:lnTo>
                  <a:lnTo>
                    <a:pt x="1264608" y="117447"/>
                  </a:lnTo>
                  <a:lnTo>
                    <a:pt x="1264608" y="139026"/>
                  </a:lnTo>
                  <a:close/>
                </a:path>
                <a:path w="5038725" h="1857375">
                  <a:moveTo>
                    <a:pt x="1837592" y="226690"/>
                  </a:moveTo>
                  <a:lnTo>
                    <a:pt x="1832199" y="226690"/>
                  </a:lnTo>
                  <a:lnTo>
                    <a:pt x="1832199" y="205111"/>
                  </a:lnTo>
                  <a:lnTo>
                    <a:pt x="1837592" y="205111"/>
                  </a:lnTo>
                  <a:lnTo>
                    <a:pt x="1837592" y="226690"/>
                  </a:lnTo>
                  <a:close/>
                </a:path>
                <a:path w="5038725" h="1857375">
                  <a:moveTo>
                    <a:pt x="1859163" y="232085"/>
                  </a:moveTo>
                  <a:lnTo>
                    <a:pt x="1810628" y="232085"/>
                  </a:lnTo>
                  <a:lnTo>
                    <a:pt x="1810628" y="226690"/>
                  </a:lnTo>
                  <a:lnTo>
                    <a:pt x="1859163" y="226690"/>
                  </a:lnTo>
                  <a:lnTo>
                    <a:pt x="1859163" y="232085"/>
                  </a:lnTo>
                  <a:close/>
                </a:path>
                <a:path w="5038725" h="1857375">
                  <a:moveTo>
                    <a:pt x="1837592" y="253663"/>
                  </a:moveTo>
                  <a:lnTo>
                    <a:pt x="1832199" y="253663"/>
                  </a:lnTo>
                  <a:lnTo>
                    <a:pt x="1832199" y="232085"/>
                  </a:lnTo>
                  <a:lnTo>
                    <a:pt x="1837592" y="232085"/>
                  </a:lnTo>
                  <a:lnTo>
                    <a:pt x="1837592" y="253663"/>
                  </a:lnTo>
                  <a:close/>
                </a:path>
                <a:path w="5038725" h="1857375">
                  <a:moveTo>
                    <a:pt x="1608398" y="226690"/>
                  </a:moveTo>
                  <a:lnTo>
                    <a:pt x="1603006" y="226690"/>
                  </a:lnTo>
                  <a:lnTo>
                    <a:pt x="1603006" y="205111"/>
                  </a:lnTo>
                  <a:lnTo>
                    <a:pt x="1608398" y="205111"/>
                  </a:lnTo>
                  <a:lnTo>
                    <a:pt x="1608398" y="226690"/>
                  </a:lnTo>
                  <a:close/>
                </a:path>
                <a:path w="5038725" h="1857375">
                  <a:moveTo>
                    <a:pt x="1629970" y="232085"/>
                  </a:moveTo>
                  <a:lnTo>
                    <a:pt x="1581435" y="232085"/>
                  </a:lnTo>
                  <a:lnTo>
                    <a:pt x="1581435" y="226690"/>
                  </a:lnTo>
                  <a:lnTo>
                    <a:pt x="1629970" y="226690"/>
                  </a:lnTo>
                  <a:lnTo>
                    <a:pt x="1629970" y="232085"/>
                  </a:lnTo>
                  <a:close/>
                </a:path>
                <a:path w="5038725" h="1857375">
                  <a:moveTo>
                    <a:pt x="1608398" y="253663"/>
                  </a:moveTo>
                  <a:lnTo>
                    <a:pt x="1603006" y="253663"/>
                  </a:lnTo>
                  <a:lnTo>
                    <a:pt x="1603006" y="232085"/>
                  </a:lnTo>
                  <a:lnTo>
                    <a:pt x="1608398" y="232085"/>
                  </a:lnTo>
                  <a:lnTo>
                    <a:pt x="1608398" y="253663"/>
                  </a:lnTo>
                  <a:close/>
                </a:path>
                <a:path w="5038725" h="1857375">
                  <a:moveTo>
                    <a:pt x="1379205" y="226690"/>
                  </a:moveTo>
                  <a:lnTo>
                    <a:pt x="1373812" y="226690"/>
                  </a:lnTo>
                  <a:lnTo>
                    <a:pt x="1373812" y="205111"/>
                  </a:lnTo>
                  <a:lnTo>
                    <a:pt x="1379205" y="205111"/>
                  </a:lnTo>
                  <a:lnTo>
                    <a:pt x="1379205" y="226690"/>
                  </a:lnTo>
                  <a:close/>
                </a:path>
                <a:path w="5038725" h="1857375">
                  <a:moveTo>
                    <a:pt x="1400776" y="232085"/>
                  </a:moveTo>
                  <a:lnTo>
                    <a:pt x="1352241" y="232085"/>
                  </a:lnTo>
                  <a:lnTo>
                    <a:pt x="1352241" y="226690"/>
                  </a:lnTo>
                  <a:lnTo>
                    <a:pt x="1400776" y="226690"/>
                  </a:lnTo>
                  <a:lnTo>
                    <a:pt x="1400776" y="232085"/>
                  </a:lnTo>
                  <a:close/>
                </a:path>
                <a:path w="5038725" h="1857375">
                  <a:moveTo>
                    <a:pt x="1379205" y="253663"/>
                  </a:moveTo>
                  <a:lnTo>
                    <a:pt x="1373812" y="253663"/>
                  </a:lnTo>
                  <a:lnTo>
                    <a:pt x="1373812" y="232085"/>
                  </a:lnTo>
                  <a:lnTo>
                    <a:pt x="1379205" y="232085"/>
                  </a:lnTo>
                  <a:lnTo>
                    <a:pt x="1379205" y="253663"/>
                  </a:lnTo>
                  <a:close/>
                </a:path>
                <a:path w="5038725" h="1857375">
                  <a:moveTo>
                    <a:pt x="1150011" y="226690"/>
                  </a:moveTo>
                  <a:lnTo>
                    <a:pt x="1144619" y="226690"/>
                  </a:lnTo>
                  <a:lnTo>
                    <a:pt x="1144619" y="205111"/>
                  </a:lnTo>
                  <a:lnTo>
                    <a:pt x="1150011" y="205111"/>
                  </a:lnTo>
                  <a:lnTo>
                    <a:pt x="1150011" y="226690"/>
                  </a:lnTo>
                  <a:close/>
                </a:path>
                <a:path w="5038725" h="1857375">
                  <a:moveTo>
                    <a:pt x="1171583" y="232085"/>
                  </a:moveTo>
                  <a:lnTo>
                    <a:pt x="1123048" y="232085"/>
                  </a:lnTo>
                  <a:lnTo>
                    <a:pt x="1123048" y="226690"/>
                  </a:lnTo>
                  <a:lnTo>
                    <a:pt x="1171583" y="226690"/>
                  </a:lnTo>
                  <a:lnTo>
                    <a:pt x="1171583" y="232085"/>
                  </a:lnTo>
                  <a:close/>
                </a:path>
                <a:path w="5038725" h="1857375">
                  <a:moveTo>
                    <a:pt x="1150011" y="253663"/>
                  </a:moveTo>
                  <a:lnTo>
                    <a:pt x="1144619" y="253663"/>
                  </a:lnTo>
                  <a:lnTo>
                    <a:pt x="1144619" y="232085"/>
                  </a:lnTo>
                  <a:lnTo>
                    <a:pt x="1150011" y="232085"/>
                  </a:lnTo>
                  <a:lnTo>
                    <a:pt x="1150011" y="253663"/>
                  </a:lnTo>
                  <a:close/>
                </a:path>
                <a:path w="5038725" h="1857375">
                  <a:moveTo>
                    <a:pt x="1950841" y="341327"/>
                  </a:moveTo>
                  <a:lnTo>
                    <a:pt x="1945448" y="341327"/>
                  </a:lnTo>
                  <a:lnTo>
                    <a:pt x="1945448" y="319748"/>
                  </a:lnTo>
                  <a:lnTo>
                    <a:pt x="1950841" y="319748"/>
                  </a:lnTo>
                  <a:lnTo>
                    <a:pt x="1950841" y="341327"/>
                  </a:lnTo>
                  <a:close/>
                </a:path>
                <a:path w="5038725" h="1857375">
                  <a:moveTo>
                    <a:pt x="1972412" y="346722"/>
                  </a:moveTo>
                  <a:lnTo>
                    <a:pt x="1923877" y="346722"/>
                  </a:lnTo>
                  <a:lnTo>
                    <a:pt x="1923877" y="341327"/>
                  </a:lnTo>
                  <a:lnTo>
                    <a:pt x="1972412" y="341327"/>
                  </a:lnTo>
                  <a:lnTo>
                    <a:pt x="1972412" y="346722"/>
                  </a:lnTo>
                  <a:close/>
                </a:path>
                <a:path w="5038725" h="1857375">
                  <a:moveTo>
                    <a:pt x="1950841" y="368301"/>
                  </a:moveTo>
                  <a:lnTo>
                    <a:pt x="1945448" y="368301"/>
                  </a:lnTo>
                  <a:lnTo>
                    <a:pt x="1945448" y="346722"/>
                  </a:lnTo>
                  <a:lnTo>
                    <a:pt x="1950841" y="346722"/>
                  </a:lnTo>
                  <a:lnTo>
                    <a:pt x="1950841" y="368301"/>
                  </a:lnTo>
                  <a:close/>
                </a:path>
                <a:path w="5038725" h="1857375">
                  <a:moveTo>
                    <a:pt x="1722995" y="341327"/>
                  </a:moveTo>
                  <a:lnTo>
                    <a:pt x="1717603" y="341327"/>
                  </a:lnTo>
                  <a:lnTo>
                    <a:pt x="1717603" y="319748"/>
                  </a:lnTo>
                  <a:lnTo>
                    <a:pt x="1722995" y="319748"/>
                  </a:lnTo>
                  <a:lnTo>
                    <a:pt x="1722995" y="341327"/>
                  </a:lnTo>
                  <a:close/>
                </a:path>
                <a:path w="5038725" h="1857375">
                  <a:moveTo>
                    <a:pt x="1744566" y="346722"/>
                  </a:moveTo>
                  <a:lnTo>
                    <a:pt x="1696031" y="346722"/>
                  </a:lnTo>
                  <a:lnTo>
                    <a:pt x="1696031" y="341327"/>
                  </a:lnTo>
                  <a:lnTo>
                    <a:pt x="1744566" y="341327"/>
                  </a:lnTo>
                  <a:lnTo>
                    <a:pt x="1744566" y="346722"/>
                  </a:lnTo>
                  <a:close/>
                </a:path>
                <a:path w="5038725" h="1857375">
                  <a:moveTo>
                    <a:pt x="1722995" y="368301"/>
                  </a:moveTo>
                  <a:lnTo>
                    <a:pt x="1717603" y="368301"/>
                  </a:lnTo>
                  <a:lnTo>
                    <a:pt x="1717603" y="346722"/>
                  </a:lnTo>
                  <a:lnTo>
                    <a:pt x="1722995" y="346722"/>
                  </a:lnTo>
                  <a:lnTo>
                    <a:pt x="1722995" y="368301"/>
                  </a:lnTo>
                  <a:close/>
                </a:path>
                <a:path w="5038725" h="1857375">
                  <a:moveTo>
                    <a:pt x="1493802" y="341327"/>
                  </a:moveTo>
                  <a:lnTo>
                    <a:pt x="1488409" y="341327"/>
                  </a:lnTo>
                  <a:lnTo>
                    <a:pt x="1488409" y="319748"/>
                  </a:lnTo>
                  <a:lnTo>
                    <a:pt x="1493802" y="319748"/>
                  </a:lnTo>
                  <a:lnTo>
                    <a:pt x="1493802" y="341327"/>
                  </a:lnTo>
                  <a:close/>
                </a:path>
                <a:path w="5038725" h="1857375">
                  <a:moveTo>
                    <a:pt x="1515373" y="346722"/>
                  </a:moveTo>
                  <a:lnTo>
                    <a:pt x="1466838" y="346722"/>
                  </a:lnTo>
                  <a:lnTo>
                    <a:pt x="1466838" y="341327"/>
                  </a:lnTo>
                  <a:lnTo>
                    <a:pt x="1515373" y="341327"/>
                  </a:lnTo>
                  <a:lnTo>
                    <a:pt x="1515373" y="346722"/>
                  </a:lnTo>
                  <a:close/>
                </a:path>
                <a:path w="5038725" h="1857375">
                  <a:moveTo>
                    <a:pt x="1493802" y="368301"/>
                  </a:moveTo>
                  <a:lnTo>
                    <a:pt x="1488409" y="368301"/>
                  </a:lnTo>
                  <a:lnTo>
                    <a:pt x="1488409" y="346722"/>
                  </a:lnTo>
                  <a:lnTo>
                    <a:pt x="1493802" y="346722"/>
                  </a:lnTo>
                  <a:lnTo>
                    <a:pt x="1493802" y="368301"/>
                  </a:lnTo>
                  <a:close/>
                </a:path>
                <a:path w="5038725" h="1857375">
                  <a:moveTo>
                    <a:pt x="1264608" y="341327"/>
                  </a:moveTo>
                  <a:lnTo>
                    <a:pt x="1259215" y="341327"/>
                  </a:lnTo>
                  <a:lnTo>
                    <a:pt x="1259215" y="319748"/>
                  </a:lnTo>
                  <a:lnTo>
                    <a:pt x="1264608" y="319748"/>
                  </a:lnTo>
                  <a:lnTo>
                    <a:pt x="1264608" y="341327"/>
                  </a:lnTo>
                  <a:close/>
                </a:path>
                <a:path w="5038725" h="1857375">
                  <a:moveTo>
                    <a:pt x="1286179" y="346722"/>
                  </a:moveTo>
                  <a:lnTo>
                    <a:pt x="1237644" y="346722"/>
                  </a:lnTo>
                  <a:lnTo>
                    <a:pt x="1237644" y="341327"/>
                  </a:lnTo>
                  <a:lnTo>
                    <a:pt x="1286179" y="341327"/>
                  </a:lnTo>
                  <a:lnTo>
                    <a:pt x="1286179" y="346722"/>
                  </a:lnTo>
                  <a:close/>
                </a:path>
                <a:path w="5038725" h="1857375">
                  <a:moveTo>
                    <a:pt x="1264608" y="368301"/>
                  </a:moveTo>
                  <a:lnTo>
                    <a:pt x="1259215" y="368301"/>
                  </a:lnTo>
                  <a:lnTo>
                    <a:pt x="1259215" y="346722"/>
                  </a:lnTo>
                  <a:lnTo>
                    <a:pt x="1264608" y="346722"/>
                  </a:lnTo>
                  <a:lnTo>
                    <a:pt x="1264608" y="368301"/>
                  </a:lnTo>
                  <a:close/>
                </a:path>
                <a:path w="5038725" h="1857375">
                  <a:moveTo>
                    <a:pt x="1837592" y="455964"/>
                  </a:moveTo>
                  <a:lnTo>
                    <a:pt x="1832199" y="455964"/>
                  </a:lnTo>
                  <a:lnTo>
                    <a:pt x="1832199" y="434386"/>
                  </a:lnTo>
                  <a:lnTo>
                    <a:pt x="1837592" y="434386"/>
                  </a:lnTo>
                  <a:lnTo>
                    <a:pt x="1837592" y="455964"/>
                  </a:lnTo>
                  <a:close/>
                </a:path>
                <a:path w="5038725" h="1857375">
                  <a:moveTo>
                    <a:pt x="1859163" y="461359"/>
                  </a:moveTo>
                  <a:lnTo>
                    <a:pt x="1810628" y="461359"/>
                  </a:lnTo>
                  <a:lnTo>
                    <a:pt x="1810628" y="455964"/>
                  </a:lnTo>
                  <a:lnTo>
                    <a:pt x="1859163" y="455964"/>
                  </a:lnTo>
                  <a:lnTo>
                    <a:pt x="1859163" y="461359"/>
                  </a:lnTo>
                  <a:close/>
                </a:path>
                <a:path w="5038725" h="1857375">
                  <a:moveTo>
                    <a:pt x="1837592" y="482938"/>
                  </a:moveTo>
                  <a:lnTo>
                    <a:pt x="1832199" y="482938"/>
                  </a:lnTo>
                  <a:lnTo>
                    <a:pt x="1832199" y="461359"/>
                  </a:lnTo>
                  <a:lnTo>
                    <a:pt x="1837592" y="461359"/>
                  </a:lnTo>
                  <a:lnTo>
                    <a:pt x="1837592" y="482938"/>
                  </a:lnTo>
                  <a:close/>
                </a:path>
                <a:path w="5038725" h="1857375">
                  <a:moveTo>
                    <a:pt x="1608398" y="455964"/>
                  </a:moveTo>
                  <a:lnTo>
                    <a:pt x="1603006" y="455964"/>
                  </a:lnTo>
                  <a:lnTo>
                    <a:pt x="1603006" y="434386"/>
                  </a:lnTo>
                  <a:lnTo>
                    <a:pt x="1608398" y="434386"/>
                  </a:lnTo>
                  <a:lnTo>
                    <a:pt x="1608398" y="455964"/>
                  </a:lnTo>
                  <a:close/>
                </a:path>
                <a:path w="5038725" h="1857375">
                  <a:moveTo>
                    <a:pt x="1629970" y="461359"/>
                  </a:moveTo>
                  <a:lnTo>
                    <a:pt x="1581435" y="461359"/>
                  </a:lnTo>
                  <a:lnTo>
                    <a:pt x="1581435" y="455964"/>
                  </a:lnTo>
                  <a:lnTo>
                    <a:pt x="1629970" y="455964"/>
                  </a:lnTo>
                  <a:lnTo>
                    <a:pt x="1629970" y="461359"/>
                  </a:lnTo>
                  <a:close/>
                </a:path>
                <a:path w="5038725" h="1857375">
                  <a:moveTo>
                    <a:pt x="1608398" y="482938"/>
                  </a:moveTo>
                  <a:lnTo>
                    <a:pt x="1603006" y="482938"/>
                  </a:lnTo>
                  <a:lnTo>
                    <a:pt x="1603006" y="461359"/>
                  </a:lnTo>
                  <a:lnTo>
                    <a:pt x="1608398" y="461359"/>
                  </a:lnTo>
                  <a:lnTo>
                    <a:pt x="1608398" y="482938"/>
                  </a:lnTo>
                  <a:close/>
                </a:path>
                <a:path w="5038725" h="1857375">
                  <a:moveTo>
                    <a:pt x="1379205" y="455964"/>
                  </a:moveTo>
                  <a:lnTo>
                    <a:pt x="1373812" y="455964"/>
                  </a:lnTo>
                  <a:lnTo>
                    <a:pt x="1373812" y="434386"/>
                  </a:lnTo>
                  <a:lnTo>
                    <a:pt x="1379205" y="434386"/>
                  </a:lnTo>
                  <a:lnTo>
                    <a:pt x="1379205" y="455964"/>
                  </a:lnTo>
                  <a:close/>
                </a:path>
                <a:path w="5038725" h="1857375">
                  <a:moveTo>
                    <a:pt x="1400776" y="461359"/>
                  </a:moveTo>
                  <a:lnTo>
                    <a:pt x="1352241" y="461359"/>
                  </a:lnTo>
                  <a:lnTo>
                    <a:pt x="1352241" y="455964"/>
                  </a:lnTo>
                  <a:lnTo>
                    <a:pt x="1400776" y="455964"/>
                  </a:lnTo>
                  <a:lnTo>
                    <a:pt x="1400776" y="461359"/>
                  </a:lnTo>
                  <a:close/>
                </a:path>
                <a:path w="5038725" h="1857375">
                  <a:moveTo>
                    <a:pt x="1379205" y="482938"/>
                  </a:moveTo>
                  <a:lnTo>
                    <a:pt x="1373812" y="482938"/>
                  </a:lnTo>
                  <a:lnTo>
                    <a:pt x="1373812" y="461359"/>
                  </a:lnTo>
                  <a:lnTo>
                    <a:pt x="1379205" y="461359"/>
                  </a:lnTo>
                  <a:lnTo>
                    <a:pt x="1379205" y="482938"/>
                  </a:lnTo>
                  <a:close/>
                </a:path>
                <a:path w="5038725" h="1857375">
                  <a:moveTo>
                    <a:pt x="1150011" y="455964"/>
                  </a:moveTo>
                  <a:lnTo>
                    <a:pt x="1144619" y="455964"/>
                  </a:lnTo>
                  <a:lnTo>
                    <a:pt x="1144619" y="434386"/>
                  </a:lnTo>
                  <a:lnTo>
                    <a:pt x="1150011" y="434386"/>
                  </a:lnTo>
                  <a:lnTo>
                    <a:pt x="1150011" y="455964"/>
                  </a:lnTo>
                  <a:close/>
                </a:path>
                <a:path w="5038725" h="1857375">
                  <a:moveTo>
                    <a:pt x="1171583" y="461359"/>
                  </a:moveTo>
                  <a:lnTo>
                    <a:pt x="1123048" y="461359"/>
                  </a:lnTo>
                  <a:lnTo>
                    <a:pt x="1123048" y="455964"/>
                  </a:lnTo>
                  <a:lnTo>
                    <a:pt x="1171583" y="455964"/>
                  </a:lnTo>
                  <a:lnTo>
                    <a:pt x="1171583" y="461359"/>
                  </a:lnTo>
                  <a:close/>
                </a:path>
                <a:path w="5038725" h="1857375">
                  <a:moveTo>
                    <a:pt x="1150011" y="482938"/>
                  </a:moveTo>
                  <a:lnTo>
                    <a:pt x="1144619" y="482938"/>
                  </a:lnTo>
                  <a:lnTo>
                    <a:pt x="1144619" y="461359"/>
                  </a:lnTo>
                  <a:lnTo>
                    <a:pt x="1150011" y="461359"/>
                  </a:lnTo>
                  <a:lnTo>
                    <a:pt x="1150011" y="482938"/>
                  </a:lnTo>
                  <a:close/>
                </a:path>
                <a:path w="5038725" h="1857375">
                  <a:moveTo>
                    <a:pt x="1950841" y="570601"/>
                  </a:moveTo>
                  <a:lnTo>
                    <a:pt x="1945448" y="570601"/>
                  </a:lnTo>
                  <a:lnTo>
                    <a:pt x="1945448" y="549023"/>
                  </a:lnTo>
                  <a:lnTo>
                    <a:pt x="1950841" y="549023"/>
                  </a:lnTo>
                  <a:lnTo>
                    <a:pt x="1950841" y="570601"/>
                  </a:lnTo>
                  <a:close/>
                </a:path>
                <a:path w="5038725" h="1857375">
                  <a:moveTo>
                    <a:pt x="1972412" y="575996"/>
                  </a:moveTo>
                  <a:lnTo>
                    <a:pt x="1923877" y="575996"/>
                  </a:lnTo>
                  <a:lnTo>
                    <a:pt x="1923877" y="570601"/>
                  </a:lnTo>
                  <a:lnTo>
                    <a:pt x="1972412" y="570601"/>
                  </a:lnTo>
                  <a:lnTo>
                    <a:pt x="1972412" y="575996"/>
                  </a:lnTo>
                  <a:close/>
                </a:path>
                <a:path w="5038725" h="1857375">
                  <a:moveTo>
                    <a:pt x="1950841" y="597575"/>
                  </a:moveTo>
                  <a:lnTo>
                    <a:pt x="1945448" y="597575"/>
                  </a:lnTo>
                  <a:lnTo>
                    <a:pt x="1945448" y="575996"/>
                  </a:lnTo>
                  <a:lnTo>
                    <a:pt x="1950841" y="575996"/>
                  </a:lnTo>
                  <a:lnTo>
                    <a:pt x="1950841" y="597575"/>
                  </a:lnTo>
                  <a:close/>
                </a:path>
                <a:path w="5038725" h="1857375">
                  <a:moveTo>
                    <a:pt x="1722995" y="570601"/>
                  </a:moveTo>
                  <a:lnTo>
                    <a:pt x="1717603" y="570601"/>
                  </a:lnTo>
                  <a:lnTo>
                    <a:pt x="1717603" y="549023"/>
                  </a:lnTo>
                  <a:lnTo>
                    <a:pt x="1722995" y="549023"/>
                  </a:lnTo>
                  <a:lnTo>
                    <a:pt x="1722995" y="570601"/>
                  </a:lnTo>
                  <a:close/>
                </a:path>
                <a:path w="5038725" h="1857375">
                  <a:moveTo>
                    <a:pt x="1744566" y="575996"/>
                  </a:moveTo>
                  <a:lnTo>
                    <a:pt x="1696031" y="575996"/>
                  </a:lnTo>
                  <a:lnTo>
                    <a:pt x="1696031" y="570601"/>
                  </a:lnTo>
                  <a:lnTo>
                    <a:pt x="1744566" y="570601"/>
                  </a:lnTo>
                  <a:lnTo>
                    <a:pt x="1744566" y="575996"/>
                  </a:lnTo>
                  <a:close/>
                </a:path>
                <a:path w="5038725" h="1857375">
                  <a:moveTo>
                    <a:pt x="1722995" y="597575"/>
                  </a:moveTo>
                  <a:lnTo>
                    <a:pt x="1717603" y="597575"/>
                  </a:lnTo>
                  <a:lnTo>
                    <a:pt x="1717603" y="575996"/>
                  </a:lnTo>
                  <a:lnTo>
                    <a:pt x="1722995" y="575996"/>
                  </a:lnTo>
                  <a:lnTo>
                    <a:pt x="1722995" y="597575"/>
                  </a:lnTo>
                  <a:close/>
                </a:path>
                <a:path w="5038725" h="1857375">
                  <a:moveTo>
                    <a:pt x="1493802" y="570601"/>
                  </a:moveTo>
                  <a:lnTo>
                    <a:pt x="1488409" y="570601"/>
                  </a:lnTo>
                  <a:lnTo>
                    <a:pt x="1488409" y="549023"/>
                  </a:lnTo>
                  <a:lnTo>
                    <a:pt x="1493802" y="549023"/>
                  </a:lnTo>
                  <a:lnTo>
                    <a:pt x="1493802" y="570601"/>
                  </a:lnTo>
                  <a:close/>
                </a:path>
                <a:path w="5038725" h="1857375">
                  <a:moveTo>
                    <a:pt x="1515373" y="575996"/>
                  </a:moveTo>
                  <a:lnTo>
                    <a:pt x="1466838" y="575996"/>
                  </a:lnTo>
                  <a:lnTo>
                    <a:pt x="1466838" y="570601"/>
                  </a:lnTo>
                  <a:lnTo>
                    <a:pt x="1515373" y="570601"/>
                  </a:lnTo>
                  <a:lnTo>
                    <a:pt x="1515373" y="575996"/>
                  </a:lnTo>
                  <a:close/>
                </a:path>
                <a:path w="5038725" h="1857375">
                  <a:moveTo>
                    <a:pt x="1493802" y="597575"/>
                  </a:moveTo>
                  <a:lnTo>
                    <a:pt x="1488409" y="597575"/>
                  </a:lnTo>
                  <a:lnTo>
                    <a:pt x="1488409" y="575996"/>
                  </a:lnTo>
                  <a:lnTo>
                    <a:pt x="1493802" y="575996"/>
                  </a:lnTo>
                  <a:lnTo>
                    <a:pt x="1493802" y="597575"/>
                  </a:lnTo>
                  <a:close/>
                </a:path>
                <a:path w="5038725" h="1857375">
                  <a:moveTo>
                    <a:pt x="1264608" y="570601"/>
                  </a:moveTo>
                  <a:lnTo>
                    <a:pt x="1259215" y="570601"/>
                  </a:lnTo>
                  <a:lnTo>
                    <a:pt x="1259215" y="549023"/>
                  </a:lnTo>
                  <a:lnTo>
                    <a:pt x="1264608" y="549023"/>
                  </a:lnTo>
                  <a:lnTo>
                    <a:pt x="1264608" y="570601"/>
                  </a:lnTo>
                  <a:close/>
                </a:path>
                <a:path w="5038725" h="1857375">
                  <a:moveTo>
                    <a:pt x="1286179" y="575996"/>
                  </a:moveTo>
                  <a:lnTo>
                    <a:pt x="1237644" y="575996"/>
                  </a:lnTo>
                  <a:lnTo>
                    <a:pt x="1237644" y="570601"/>
                  </a:lnTo>
                  <a:lnTo>
                    <a:pt x="1286179" y="570601"/>
                  </a:lnTo>
                  <a:lnTo>
                    <a:pt x="1286179" y="575996"/>
                  </a:lnTo>
                  <a:close/>
                </a:path>
                <a:path w="5038725" h="1857375">
                  <a:moveTo>
                    <a:pt x="1264608" y="597575"/>
                  </a:moveTo>
                  <a:lnTo>
                    <a:pt x="1259215" y="597575"/>
                  </a:lnTo>
                  <a:lnTo>
                    <a:pt x="1259215" y="575996"/>
                  </a:lnTo>
                  <a:lnTo>
                    <a:pt x="1264608" y="575996"/>
                  </a:lnTo>
                  <a:lnTo>
                    <a:pt x="1264608" y="597575"/>
                  </a:lnTo>
                  <a:close/>
                </a:path>
                <a:path w="5038725" h="1857375">
                  <a:moveTo>
                    <a:pt x="1837592" y="685239"/>
                  </a:moveTo>
                  <a:lnTo>
                    <a:pt x="1832199" y="685239"/>
                  </a:lnTo>
                  <a:lnTo>
                    <a:pt x="1832199" y="663660"/>
                  </a:lnTo>
                  <a:lnTo>
                    <a:pt x="1837592" y="663660"/>
                  </a:lnTo>
                  <a:lnTo>
                    <a:pt x="1837592" y="685239"/>
                  </a:lnTo>
                  <a:close/>
                </a:path>
                <a:path w="5038725" h="1857375">
                  <a:moveTo>
                    <a:pt x="1859163" y="690633"/>
                  </a:moveTo>
                  <a:lnTo>
                    <a:pt x="1810628" y="690633"/>
                  </a:lnTo>
                  <a:lnTo>
                    <a:pt x="1810628" y="685239"/>
                  </a:lnTo>
                  <a:lnTo>
                    <a:pt x="1859163" y="685239"/>
                  </a:lnTo>
                  <a:lnTo>
                    <a:pt x="1859163" y="690633"/>
                  </a:lnTo>
                  <a:close/>
                </a:path>
                <a:path w="5038725" h="1857375">
                  <a:moveTo>
                    <a:pt x="1837592" y="712212"/>
                  </a:moveTo>
                  <a:lnTo>
                    <a:pt x="1832199" y="712212"/>
                  </a:lnTo>
                  <a:lnTo>
                    <a:pt x="1832199" y="690633"/>
                  </a:lnTo>
                  <a:lnTo>
                    <a:pt x="1837592" y="690633"/>
                  </a:lnTo>
                  <a:lnTo>
                    <a:pt x="1837592" y="712212"/>
                  </a:lnTo>
                  <a:close/>
                </a:path>
                <a:path w="5038725" h="1857375">
                  <a:moveTo>
                    <a:pt x="1608398" y="685239"/>
                  </a:moveTo>
                  <a:lnTo>
                    <a:pt x="1603006" y="685239"/>
                  </a:lnTo>
                  <a:lnTo>
                    <a:pt x="1603006" y="663660"/>
                  </a:lnTo>
                  <a:lnTo>
                    <a:pt x="1608398" y="663660"/>
                  </a:lnTo>
                  <a:lnTo>
                    <a:pt x="1608398" y="685239"/>
                  </a:lnTo>
                  <a:close/>
                </a:path>
                <a:path w="5038725" h="1857375">
                  <a:moveTo>
                    <a:pt x="1629970" y="690633"/>
                  </a:moveTo>
                  <a:lnTo>
                    <a:pt x="1581435" y="690633"/>
                  </a:lnTo>
                  <a:lnTo>
                    <a:pt x="1581435" y="685239"/>
                  </a:lnTo>
                  <a:lnTo>
                    <a:pt x="1629970" y="685239"/>
                  </a:lnTo>
                  <a:lnTo>
                    <a:pt x="1629970" y="690633"/>
                  </a:lnTo>
                  <a:close/>
                </a:path>
                <a:path w="5038725" h="1857375">
                  <a:moveTo>
                    <a:pt x="1608398" y="712212"/>
                  </a:moveTo>
                  <a:lnTo>
                    <a:pt x="1603006" y="712212"/>
                  </a:lnTo>
                  <a:lnTo>
                    <a:pt x="1603006" y="690633"/>
                  </a:lnTo>
                  <a:lnTo>
                    <a:pt x="1608398" y="690633"/>
                  </a:lnTo>
                  <a:lnTo>
                    <a:pt x="1608398" y="712212"/>
                  </a:lnTo>
                  <a:close/>
                </a:path>
                <a:path w="5038725" h="1857375">
                  <a:moveTo>
                    <a:pt x="1379205" y="685239"/>
                  </a:moveTo>
                  <a:lnTo>
                    <a:pt x="1373812" y="685239"/>
                  </a:lnTo>
                  <a:lnTo>
                    <a:pt x="1373812" y="663660"/>
                  </a:lnTo>
                  <a:lnTo>
                    <a:pt x="1379205" y="663660"/>
                  </a:lnTo>
                  <a:lnTo>
                    <a:pt x="1379205" y="685239"/>
                  </a:lnTo>
                  <a:close/>
                </a:path>
                <a:path w="5038725" h="1857375">
                  <a:moveTo>
                    <a:pt x="1400776" y="690633"/>
                  </a:moveTo>
                  <a:lnTo>
                    <a:pt x="1352241" y="690633"/>
                  </a:lnTo>
                  <a:lnTo>
                    <a:pt x="1352241" y="685239"/>
                  </a:lnTo>
                  <a:lnTo>
                    <a:pt x="1400776" y="685239"/>
                  </a:lnTo>
                  <a:lnTo>
                    <a:pt x="1400776" y="690633"/>
                  </a:lnTo>
                  <a:close/>
                </a:path>
                <a:path w="5038725" h="1857375">
                  <a:moveTo>
                    <a:pt x="1379205" y="712212"/>
                  </a:moveTo>
                  <a:lnTo>
                    <a:pt x="1373812" y="712212"/>
                  </a:lnTo>
                  <a:lnTo>
                    <a:pt x="1373812" y="690633"/>
                  </a:lnTo>
                  <a:lnTo>
                    <a:pt x="1379205" y="690633"/>
                  </a:lnTo>
                  <a:lnTo>
                    <a:pt x="1379205" y="712212"/>
                  </a:lnTo>
                  <a:close/>
                </a:path>
                <a:path w="5038725" h="1857375">
                  <a:moveTo>
                    <a:pt x="1150011" y="685239"/>
                  </a:moveTo>
                  <a:lnTo>
                    <a:pt x="1144619" y="685239"/>
                  </a:lnTo>
                  <a:lnTo>
                    <a:pt x="1144619" y="663660"/>
                  </a:lnTo>
                  <a:lnTo>
                    <a:pt x="1150011" y="663660"/>
                  </a:lnTo>
                  <a:lnTo>
                    <a:pt x="1150011" y="685239"/>
                  </a:lnTo>
                  <a:close/>
                </a:path>
                <a:path w="5038725" h="1857375">
                  <a:moveTo>
                    <a:pt x="1171583" y="690633"/>
                  </a:moveTo>
                  <a:lnTo>
                    <a:pt x="1123048" y="690633"/>
                  </a:lnTo>
                  <a:lnTo>
                    <a:pt x="1123048" y="685239"/>
                  </a:lnTo>
                  <a:lnTo>
                    <a:pt x="1171583" y="685239"/>
                  </a:lnTo>
                  <a:lnTo>
                    <a:pt x="1171583" y="690633"/>
                  </a:lnTo>
                  <a:close/>
                </a:path>
                <a:path w="5038725" h="1857375">
                  <a:moveTo>
                    <a:pt x="1150011" y="712212"/>
                  </a:moveTo>
                  <a:lnTo>
                    <a:pt x="1144619" y="712212"/>
                  </a:lnTo>
                  <a:lnTo>
                    <a:pt x="1144619" y="690633"/>
                  </a:lnTo>
                  <a:lnTo>
                    <a:pt x="1150011" y="690633"/>
                  </a:lnTo>
                  <a:lnTo>
                    <a:pt x="1150011" y="712212"/>
                  </a:lnTo>
                  <a:close/>
                </a:path>
                <a:path w="5038725" h="1857375">
                  <a:moveTo>
                    <a:pt x="1950841" y="799876"/>
                  </a:moveTo>
                  <a:lnTo>
                    <a:pt x="1945448" y="799876"/>
                  </a:lnTo>
                  <a:lnTo>
                    <a:pt x="1945448" y="778297"/>
                  </a:lnTo>
                  <a:lnTo>
                    <a:pt x="1950841" y="778297"/>
                  </a:lnTo>
                  <a:lnTo>
                    <a:pt x="1950841" y="799876"/>
                  </a:lnTo>
                  <a:close/>
                </a:path>
                <a:path w="5038725" h="1857375">
                  <a:moveTo>
                    <a:pt x="1972412" y="805270"/>
                  </a:moveTo>
                  <a:lnTo>
                    <a:pt x="1923877" y="805270"/>
                  </a:lnTo>
                  <a:lnTo>
                    <a:pt x="1923877" y="799876"/>
                  </a:lnTo>
                  <a:lnTo>
                    <a:pt x="1972412" y="799876"/>
                  </a:lnTo>
                  <a:lnTo>
                    <a:pt x="1972412" y="805270"/>
                  </a:lnTo>
                  <a:close/>
                </a:path>
                <a:path w="5038725" h="1857375">
                  <a:moveTo>
                    <a:pt x="1950841" y="826849"/>
                  </a:moveTo>
                  <a:lnTo>
                    <a:pt x="1945448" y="826849"/>
                  </a:lnTo>
                  <a:lnTo>
                    <a:pt x="1945448" y="805270"/>
                  </a:lnTo>
                  <a:lnTo>
                    <a:pt x="1950841" y="805270"/>
                  </a:lnTo>
                  <a:lnTo>
                    <a:pt x="1950841" y="826849"/>
                  </a:lnTo>
                  <a:close/>
                </a:path>
                <a:path w="5038725" h="1857375">
                  <a:moveTo>
                    <a:pt x="1722995" y="799876"/>
                  </a:moveTo>
                  <a:lnTo>
                    <a:pt x="1717603" y="799876"/>
                  </a:lnTo>
                  <a:lnTo>
                    <a:pt x="1717603" y="778297"/>
                  </a:lnTo>
                  <a:lnTo>
                    <a:pt x="1722995" y="778297"/>
                  </a:lnTo>
                  <a:lnTo>
                    <a:pt x="1722995" y="799876"/>
                  </a:lnTo>
                  <a:close/>
                </a:path>
                <a:path w="5038725" h="1857375">
                  <a:moveTo>
                    <a:pt x="1744566" y="805270"/>
                  </a:moveTo>
                  <a:lnTo>
                    <a:pt x="1696031" y="805270"/>
                  </a:lnTo>
                  <a:lnTo>
                    <a:pt x="1696031" y="799876"/>
                  </a:lnTo>
                  <a:lnTo>
                    <a:pt x="1744566" y="799876"/>
                  </a:lnTo>
                  <a:lnTo>
                    <a:pt x="1744566" y="805270"/>
                  </a:lnTo>
                  <a:close/>
                </a:path>
                <a:path w="5038725" h="1857375">
                  <a:moveTo>
                    <a:pt x="1722995" y="826849"/>
                  </a:moveTo>
                  <a:lnTo>
                    <a:pt x="1717603" y="826849"/>
                  </a:lnTo>
                  <a:lnTo>
                    <a:pt x="1717603" y="805270"/>
                  </a:lnTo>
                  <a:lnTo>
                    <a:pt x="1722995" y="805270"/>
                  </a:lnTo>
                  <a:lnTo>
                    <a:pt x="1722995" y="826849"/>
                  </a:lnTo>
                  <a:close/>
                </a:path>
                <a:path w="5038725" h="1857375">
                  <a:moveTo>
                    <a:pt x="1493802" y="799876"/>
                  </a:moveTo>
                  <a:lnTo>
                    <a:pt x="1488409" y="799876"/>
                  </a:lnTo>
                  <a:lnTo>
                    <a:pt x="1488409" y="778297"/>
                  </a:lnTo>
                  <a:lnTo>
                    <a:pt x="1493802" y="778297"/>
                  </a:lnTo>
                  <a:lnTo>
                    <a:pt x="1493802" y="799876"/>
                  </a:lnTo>
                  <a:close/>
                </a:path>
                <a:path w="5038725" h="1857375">
                  <a:moveTo>
                    <a:pt x="1515373" y="805270"/>
                  </a:moveTo>
                  <a:lnTo>
                    <a:pt x="1466838" y="805270"/>
                  </a:lnTo>
                  <a:lnTo>
                    <a:pt x="1466838" y="799876"/>
                  </a:lnTo>
                  <a:lnTo>
                    <a:pt x="1515373" y="799876"/>
                  </a:lnTo>
                  <a:lnTo>
                    <a:pt x="1515373" y="805270"/>
                  </a:lnTo>
                  <a:close/>
                </a:path>
                <a:path w="5038725" h="1857375">
                  <a:moveTo>
                    <a:pt x="1493802" y="826849"/>
                  </a:moveTo>
                  <a:lnTo>
                    <a:pt x="1488409" y="826849"/>
                  </a:lnTo>
                  <a:lnTo>
                    <a:pt x="1488409" y="805270"/>
                  </a:lnTo>
                  <a:lnTo>
                    <a:pt x="1493802" y="805270"/>
                  </a:lnTo>
                  <a:lnTo>
                    <a:pt x="1493802" y="826849"/>
                  </a:lnTo>
                  <a:close/>
                </a:path>
                <a:path w="5038725" h="1857375">
                  <a:moveTo>
                    <a:pt x="1264608" y="799876"/>
                  </a:moveTo>
                  <a:lnTo>
                    <a:pt x="1259215" y="799876"/>
                  </a:lnTo>
                  <a:lnTo>
                    <a:pt x="1259215" y="778297"/>
                  </a:lnTo>
                  <a:lnTo>
                    <a:pt x="1264608" y="778297"/>
                  </a:lnTo>
                  <a:lnTo>
                    <a:pt x="1264608" y="799876"/>
                  </a:lnTo>
                  <a:close/>
                </a:path>
                <a:path w="5038725" h="1857375">
                  <a:moveTo>
                    <a:pt x="1286179" y="805270"/>
                  </a:moveTo>
                  <a:lnTo>
                    <a:pt x="1237644" y="805270"/>
                  </a:lnTo>
                  <a:lnTo>
                    <a:pt x="1237644" y="799876"/>
                  </a:lnTo>
                  <a:lnTo>
                    <a:pt x="1286179" y="799876"/>
                  </a:lnTo>
                  <a:lnTo>
                    <a:pt x="1286179" y="805270"/>
                  </a:lnTo>
                  <a:close/>
                </a:path>
                <a:path w="5038725" h="1857375">
                  <a:moveTo>
                    <a:pt x="1264608" y="826849"/>
                  </a:moveTo>
                  <a:lnTo>
                    <a:pt x="1259215" y="826849"/>
                  </a:lnTo>
                  <a:lnTo>
                    <a:pt x="1259215" y="805270"/>
                  </a:lnTo>
                  <a:lnTo>
                    <a:pt x="1264608" y="805270"/>
                  </a:lnTo>
                  <a:lnTo>
                    <a:pt x="1264608" y="826849"/>
                  </a:lnTo>
                  <a:close/>
                </a:path>
                <a:path w="5038725" h="1857375">
                  <a:moveTo>
                    <a:pt x="1837592" y="914513"/>
                  </a:moveTo>
                  <a:lnTo>
                    <a:pt x="1832199" y="914513"/>
                  </a:lnTo>
                  <a:lnTo>
                    <a:pt x="1832199" y="892934"/>
                  </a:lnTo>
                  <a:lnTo>
                    <a:pt x="1837592" y="892934"/>
                  </a:lnTo>
                  <a:lnTo>
                    <a:pt x="1837592" y="914513"/>
                  </a:lnTo>
                  <a:close/>
                </a:path>
                <a:path w="5038725" h="1857375">
                  <a:moveTo>
                    <a:pt x="1859163" y="919908"/>
                  </a:moveTo>
                  <a:lnTo>
                    <a:pt x="1810628" y="919908"/>
                  </a:lnTo>
                  <a:lnTo>
                    <a:pt x="1810628" y="914513"/>
                  </a:lnTo>
                  <a:lnTo>
                    <a:pt x="1859163" y="914513"/>
                  </a:lnTo>
                  <a:lnTo>
                    <a:pt x="1859163" y="919908"/>
                  </a:lnTo>
                  <a:close/>
                </a:path>
                <a:path w="5038725" h="1857375">
                  <a:moveTo>
                    <a:pt x="1837592" y="941486"/>
                  </a:moveTo>
                  <a:lnTo>
                    <a:pt x="1832199" y="941486"/>
                  </a:lnTo>
                  <a:lnTo>
                    <a:pt x="1832199" y="919908"/>
                  </a:lnTo>
                  <a:lnTo>
                    <a:pt x="1837592" y="919908"/>
                  </a:lnTo>
                  <a:lnTo>
                    <a:pt x="1837592" y="941486"/>
                  </a:lnTo>
                  <a:close/>
                </a:path>
                <a:path w="5038725" h="1857375">
                  <a:moveTo>
                    <a:pt x="1608398" y="914513"/>
                  </a:moveTo>
                  <a:lnTo>
                    <a:pt x="1603006" y="914513"/>
                  </a:lnTo>
                  <a:lnTo>
                    <a:pt x="1603006" y="892934"/>
                  </a:lnTo>
                  <a:lnTo>
                    <a:pt x="1608398" y="892934"/>
                  </a:lnTo>
                  <a:lnTo>
                    <a:pt x="1608398" y="914513"/>
                  </a:lnTo>
                  <a:close/>
                </a:path>
                <a:path w="5038725" h="1857375">
                  <a:moveTo>
                    <a:pt x="1629970" y="919908"/>
                  </a:moveTo>
                  <a:lnTo>
                    <a:pt x="1581435" y="919908"/>
                  </a:lnTo>
                  <a:lnTo>
                    <a:pt x="1581435" y="914513"/>
                  </a:lnTo>
                  <a:lnTo>
                    <a:pt x="1629970" y="914513"/>
                  </a:lnTo>
                  <a:lnTo>
                    <a:pt x="1629970" y="919908"/>
                  </a:lnTo>
                  <a:close/>
                </a:path>
                <a:path w="5038725" h="1857375">
                  <a:moveTo>
                    <a:pt x="1608398" y="941486"/>
                  </a:moveTo>
                  <a:lnTo>
                    <a:pt x="1603006" y="941486"/>
                  </a:lnTo>
                  <a:lnTo>
                    <a:pt x="1603006" y="919908"/>
                  </a:lnTo>
                  <a:lnTo>
                    <a:pt x="1608398" y="919908"/>
                  </a:lnTo>
                  <a:lnTo>
                    <a:pt x="1608398" y="941486"/>
                  </a:lnTo>
                  <a:close/>
                </a:path>
                <a:path w="5038725" h="1857375">
                  <a:moveTo>
                    <a:pt x="1379205" y="914513"/>
                  </a:moveTo>
                  <a:lnTo>
                    <a:pt x="1373812" y="914513"/>
                  </a:lnTo>
                  <a:lnTo>
                    <a:pt x="1373812" y="892934"/>
                  </a:lnTo>
                  <a:lnTo>
                    <a:pt x="1379205" y="892934"/>
                  </a:lnTo>
                  <a:lnTo>
                    <a:pt x="1379205" y="914513"/>
                  </a:lnTo>
                  <a:close/>
                </a:path>
                <a:path w="5038725" h="1857375">
                  <a:moveTo>
                    <a:pt x="1400776" y="919908"/>
                  </a:moveTo>
                  <a:lnTo>
                    <a:pt x="1352241" y="919908"/>
                  </a:lnTo>
                  <a:lnTo>
                    <a:pt x="1352241" y="914513"/>
                  </a:lnTo>
                  <a:lnTo>
                    <a:pt x="1400776" y="914513"/>
                  </a:lnTo>
                  <a:lnTo>
                    <a:pt x="1400776" y="919908"/>
                  </a:lnTo>
                  <a:close/>
                </a:path>
                <a:path w="5038725" h="1857375">
                  <a:moveTo>
                    <a:pt x="1379205" y="941486"/>
                  </a:moveTo>
                  <a:lnTo>
                    <a:pt x="1373812" y="941486"/>
                  </a:lnTo>
                  <a:lnTo>
                    <a:pt x="1373812" y="919908"/>
                  </a:lnTo>
                  <a:lnTo>
                    <a:pt x="1379205" y="919908"/>
                  </a:lnTo>
                  <a:lnTo>
                    <a:pt x="1379205" y="941486"/>
                  </a:lnTo>
                  <a:close/>
                </a:path>
                <a:path w="5038725" h="1857375">
                  <a:moveTo>
                    <a:pt x="1150011" y="914513"/>
                  </a:moveTo>
                  <a:lnTo>
                    <a:pt x="1144619" y="914513"/>
                  </a:lnTo>
                  <a:lnTo>
                    <a:pt x="1144619" y="892934"/>
                  </a:lnTo>
                  <a:lnTo>
                    <a:pt x="1150011" y="892934"/>
                  </a:lnTo>
                  <a:lnTo>
                    <a:pt x="1150011" y="914513"/>
                  </a:lnTo>
                  <a:close/>
                </a:path>
                <a:path w="5038725" h="1857375">
                  <a:moveTo>
                    <a:pt x="1171583" y="919908"/>
                  </a:moveTo>
                  <a:lnTo>
                    <a:pt x="1123048" y="919908"/>
                  </a:lnTo>
                  <a:lnTo>
                    <a:pt x="1123048" y="914513"/>
                  </a:lnTo>
                  <a:lnTo>
                    <a:pt x="1171583" y="914513"/>
                  </a:lnTo>
                  <a:lnTo>
                    <a:pt x="1171583" y="919908"/>
                  </a:lnTo>
                  <a:close/>
                </a:path>
                <a:path w="5038725" h="1857375">
                  <a:moveTo>
                    <a:pt x="1150011" y="941486"/>
                  </a:moveTo>
                  <a:lnTo>
                    <a:pt x="1144619" y="941486"/>
                  </a:lnTo>
                  <a:lnTo>
                    <a:pt x="1144619" y="919908"/>
                  </a:lnTo>
                  <a:lnTo>
                    <a:pt x="1150011" y="919908"/>
                  </a:lnTo>
                  <a:lnTo>
                    <a:pt x="1150011" y="941486"/>
                  </a:lnTo>
                  <a:close/>
                </a:path>
                <a:path w="5038725" h="1857375">
                  <a:moveTo>
                    <a:pt x="1950841" y="1027802"/>
                  </a:moveTo>
                  <a:lnTo>
                    <a:pt x="1945448" y="1027802"/>
                  </a:lnTo>
                  <a:lnTo>
                    <a:pt x="1945448" y="1006223"/>
                  </a:lnTo>
                  <a:lnTo>
                    <a:pt x="1950841" y="1006223"/>
                  </a:lnTo>
                  <a:lnTo>
                    <a:pt x="1950841" y="1027802"/>
                  </a:lnTo>
                  <a:close/>
                </a:path>
                <a:path w="5038725" h="1857375">
                  <a:moveTo>
                    <a:pt x="1972412" y="1033196"/>
                  </a:moveTo>
                  <a:lnTo>
                    <a:pt x="1923877" y="1033196"/>
                  </a:lnTo>
                  <a:lnTo>
                    <a:pt x="1923877" y="1027802"/>
                  </a:lnTo>
                  <a:lnTo>
                    <a:pt x="1972412" y="1027802"/>
                  </a:lnTo>
                  <a:lnTo>
                    <a:pt x="1972412" y="1033196"/>
                  </a:lnTo>
                  <a:close/>
                </a:path>
                <a:path w="5038725" h="1857375">
                  <a:moveTo>
                    <a:pt x="1950841" y="1054775"/>
                  </a:moveTo>
                  <a:lnTo>
                    <a:pt x="1945448" y="1054775"/>
                  </a:lnTo>
                  <a:lnTo>
                    <a:pt x="1945448" y="1033196"/>
                  </a:lnTo>
                  <a:lnTo>
                    <a:pt x="1950841" y="1033196"/>
                  </a:lnTo>
                  <a:lnTo>
                    <a:pt x="1950841" y="1054775"/>
                  </a:lnTo>
                  <a:close/>
                </a:path>
                <a:path w="5038725" h="1857375">
                  <a:moveTo>
                    <a:pt x="1722995" y="1027802"/>
                  </a:moveTo>
                  <a:lnTo>
                    <a:pt x="1717603" y="1027802"/>
                  </a:lnTo>
                  <a:lnTo>
                    <a:pt x="1717603" y="1006223"/>
                  </a:lnTo>
                  <a:lnTo>
                    <a:pt x="1722995" y="1006223"/>
                  </a:lnTo>
                  <a:lnTo>
                    <a:pt x="1722995" y="1027802"/>
                  </a:lnTo>
                  <a:close/>
                </a:path>
                <a:path w="5038725" h="1857375">
                  <a:moveTo>
                    <a:pt x="1744566" y="1033196"/>
                  </a:moveTo>
                  <a:lnTo>
                    <a:pt x="1696031" y="1033196"/>
                  </a:lnTo>
                  <a:lnTo>
                    <a:pt x="1696031" y="1027802"/>
                  </a:lnTo>
                  <a:lnTo>
                    <a:pt x="1744566" y="1027802"/>
                  </a:lnTo>
                  <a:lnTo>
                    <a:pt x="1744566" y="1033196"/>
                  </a:lnTo>
                  <a:close/>
                </a:path>
                <a:path w="5038725" h="1857375">
                  <a:moveTo>
                    <a:pt x="1722995" y="1054775"/>
                  </a:moveTo>
                  <a:lnTo>
                    <a:pt x="1717603" y="1054775"/>
                  </a:lnTo>
                  <a:lnTo>
                    <a:pt x="1717603" y="1033196"/>
                  </a:lnTo>
                  <a:lnTo>
                    <a:pt x="1722995" y="1033196"/>
                  </a:lnTo>
                  <a:lnTo>
                    <a:pt x="1722995" y="1054775"/>
                  </a:lnTo>
                  <a:close/>
                </a:path>
                <a:path w="5038725" h="1857375">
                  <a:moveTo>
                    <a:pt x="1493802" y="1027802"/>
                  </a:moveTo>
                  <a:lnTo>
                    <a:pt x="1488409" y="1027802"/>
                  </a:lnTo>
                  <a:lnTo>
                    <a:pt x="1488409" y="1006223"/>
                  </a:lnTo>
                  <a:lnTo>
                    <a:pt x="1493802" y="1006223"/>
                  </a:lnTo>
                  <a:lnTo>
                    <a:pt x="1493802" y="1027802"/>
                  </a:lnTo>
                  <a:close/>
                </a:path>
                <a:path w="5038725" h="1857375">
                  <a:moveTo>
                    <a:pt x="1515373" y="1033196"/>
                  </a:moveTo>
                  <a:lnTo>
                    <a:pt x="1466838" y="1033196"/>
                  </a:lnTo>
                  <a:lnTo>
                    <a:pt x="1466838" y="1027802"/>
                  </a:lnTo>
                  <a:lnTo>
                    <a:pt x="1515373" y="1027802"/>
                  </a:lnTo>
                  <a:lnTo>
                    <a:pt x="1515373" y="1033196"/>
                  </a:lnTo>
                  <a:close/>
                </a:path>
                <a:path w="5038725" h="1857375">
                  <a:moveTo>
                    <a:pt x="1493802" y="1054775"/>
                  </a:moveTo>
                  <a:lnTo>
                    <a:pt x="1488409" y="1054775"/>
                  </a:lnTo>
                  <a:lnTo>
                    <a:pt x="1488409" y="1033196"/>
                  </a:lnTo>
                  <a:lnTo>
                    <a:pt x="1493802" y="1033196"/>
                  </a:lnTo>
                  <a:lnTo>
                    <a:pt x="1493802" y="1054775"/>
                  </a:lnTo>
                  <a:close/>
                </a:path>
                <a:path w="5038725" h="1857375">
                  <a:moveTo>
                    <a:pt x="1264608" y="1027802"/>
                  </a:moveTo>
                  <a:lnTo>
                    <a:pt x="1259215" y="1027802"/>
                  </a:lnTo>
                  <a:lnTo>
                    <a:pt x="1259215" y="1006223"/>
                  </a:lnTo>
                  <a:lnTo>
                    <a:pt x="1264608" y="1006223"/>
                  </a:lnTo>
                  <a:lnTo>
                    <a:pt x="1264608" y="1027802"/>
                  </a:lnTo>
                  <a:close/>
                </a:path>
                <a:path w="5038725" h="1857375">
                  <a:moveTo>
                    <a:pt x="1286179" y="1033196"/>
                  </a:moveTo>
                  <a:lnTo>
                    <a:pt x="1237644" y="1033196"/>
                  </a:lnTo>
                  <a:lnTo>
                    <a:pt x="1237644" y="1027802"/>
                  </a:lnTo>
                  <a:lnTo>
                    <a:pt x="1286179" y="1027802"/>
                  </a:lnTo>
                  <a:lnTo>
                    <a:pt x="1286179" y="1033196"/>
                  </a:lnTo>
                  <a:close/>
                </a:path>
                <a:path w="5038725" h="1857375">
                  <a:moveTo>
                    <a:pt x="1264608" y="1054775"/>
                  </a:moveTo>
                  <a:lnTo>
                    <a:pt x="1259215" y="1054775"/>
                  </a:lnTo>
                  <a:lnTo>
                    <a:pt x="1259215" y="1033196"/>
                  </a:lnTo>
                  <a:lnTo>
                    <a:pt x="1264608" y="1033196"/>
                  </a:lnTo>
                  <a:lnTo>
                    <a:pt x="1264608" y="1054775"/>
                  </a:lnTo>
                  <a:close/>
                </a:path>
                <a:path w="5038725" h="1857375">
                  <a:moveTo>
                    <a:pt x="1837592" y="1142439"/>
                  </a:moveTo>
                  <a:lnTo>
                    <a:pt x="1832199" y="1142439"/>
                  </a:lnTo>
                  <a:lnTo>
                    <a:pt x="1832199" y="1120860"/>
                  </a:lnTo>
                  <a:lnTo>
                    <a:pt x="1837592" y="1120860"/>
                  </a:lnTo>
                  <a:lnTo>
                    <a:pt x="1837592" y="1142439"/>
                  </a:lnTo>
                  <a:close/>
                </a:path>
                <a:path w="5038725" h="1857375">
                  <a:moveTo>
                    <a:pt x="1859163" y="1147833"/>
                  </a:moveTo>
                  <a:lnTo>
                    <a:pt x="1810628" y="1147833"/>
                  </a:lnTo>
                  <a:lnTo>
                    <a:pt x="1810628" y="1142439"/>
                  </a:lnTo>
                  <a:lnTo>
                    <a:pt x="1859163" y="1142439"/>
                  </a:lnTo>
                  <a:lnTo>
                    <a:pt x="1859163" y="1147833"/>
                  </a:lnTo>
                  <a:close/>
                </a:path>
                <a:path w="5038725" h="1857375">
                  <a:moveTo>
                    <a:pt x="1837592" y="1169412"/>
                  </a:moveTo>
                  <a:lnTo>
                    <a:pt x="1832199" y="1169412"/>
                  </a:lnTo>
                  <a:lnTo>
                    <a:pt x="1832199" y="1147833"/>
                  </a:lnTo>
                  <a:lnTo>
                    <a:pt x="1837592" y="1147833"/>
                  </a:lnTo>
                  <a:lnTo>
                    <a:pt x="1837592" y="1169412"/>
                  </a:lnTo>
                  <a:close/>
                </a:path>
                <a:path w="5038725" h="1857375">
                  <a:moveTo>
                    <a:pt x="1608398" y="1142439"/>
                  </a:moveTo>
                  <a:lnTo>
                    <a:pt x="1603006" y="1142439"/>
                  </a:lnTo>
                  <a:lnTo>
                    <a:pt x="1603006" y="1120860"/>
                  </a:lnTo>
                  <a:lnTo>
                    <a:pt x="1608398" y="1120860"/>
                  </a:lnTo>
                  <a:lnTo>
                    <a:pt x="1608398" y="1142439"/>
                  </a:lnTo>
                  <a:close/>
                </a:path>
                <a:path w="5038725" h="1857375">
                  <a:moveTo>
                    <a:pt x="1629970" y="1147833"/>
                  </a:moveTo>
                  <a:lnTo>
                    <a:pt x="1581435" y="1147833"/>
                  </a:lnTo>
                  <a:lnTo>
                    <a:pt x="1581435" y="1142439"/>
                  </a:lnTo>
                  <a:lnTo>
                    <a:pt x="1629970" y="1142439"/>
                  </a:lnTo>
                  <a:lnTo>
                    <a:pt x="1629970" y="1147833"/>
                  </a:lnTo>
                  <a:close/>
                </a:path>
                <a:path w="5038725" h="1857375">
                  <a:moveTo>
                    <a:pt x="1608398" y="1169412"/>
                  </a:moveTo>
                  <a:lnTo>
                    <a:pt x="1603006" y="1169412"/>
                  </a:lnTo>
                  <a:lnTo>
                    <a:pt x="1603006" y="1147833"/>
                  </a:lnTo>
                  <a:lnTo>
                    <a:pt x="1608398" y="1147833"/>
                  </a:lnTo>
                  <a:lnTo>
                    <a:pt x="1608398" y="1169412"/>
                  </a:lnTo>
                  <a:close/>
                </a:path>
                <a:path w="5038725" h="1857375">
                  <a:moveTo>
                    <a:pt x="1379205" y="1142439"/>
                  </a:moveTo>
                  <a:lnTo>
                    <a:pt x="1373812" y="1142439"/>
                  </a:lnTo>
                  <a:lnTo>
                    <a:pt x="1373812" y="1120860"/>
                  </a:lnTo>
                  <a:lnTo>
                    <a:pt x="1379205" y="1120860"/>
                  </a:lnTo>
                  <a:lnTo>
                    <a:pt x="1379205" y="1142439"/>
                  </a:lnTo>
                  <a:close/>
                </a:path>
                <a:path w="5038725" h="1857375">
                  <a:moveTo>
                    <a:pt x="1400776" y="1147833"/>
                  </a:moveTo>
                  <a:lnTo>
                    <a:pt x="1352241" y="1147833"/>
                  </a:lnTo>
                  <a:lnTo>
                    <a:pt x="1352241" y="1142439"/>
                  </a:lnTo>
                  <a:lnTo>
                    <a:pt x="1400776" y="1142439"/>
                  </a:lnTo>
                  <a:lnTo>
                    <a:pt x="1400776" y="1147833"/>
                  </a:lnTo>
                  <a:close/>
                </a:path>
                <a:path w="5038725" h="1857375">
                  <a:moveTo>
                    <a:pt x="1379205" y="1169412"/>
                  </a:moveTo>
                  <a:lnTo>
                    <a:pt x="1373812" y="1169412"/>
                  </a:lnTo>
                  <a:lnTo>
                    <a:pt x="1373812" y="1147833"/>
                  </a:lnTo>
                  <a:lnTo>
                    <a:pt x="1379205" y="1147833"/>
                  </a:lnTo>
                  <a:lnTo>
                    <a:pt x="1379205" y="1169412"/>
                  </a:lnTo>
                  <a:close/>
                </a:path>
                <a:path w="5038725" h="1857375">
                  <a:moveTo>
                    <a:pt x="1150011" y="1142439"/>
                  </a:moveTo>
                  <a:lnTo>
                    <a:pt x="1144619" y="1142439"/>
                  </a:lnTo>
                  <a:lnTo>
                    <a:pt x="1144619" y="1120860"/>
                  </a:lnTo>
                  <a:lnTo>
                    <a:pt x="1150011" y="1120860"/>
                  </a:lnTo>
                  <a:lnTo>
                    <a:pt x="1150011" y="1142439"/>
                  </a:lnTo>
                  <a:close/>
                </a:path>
                <a:path w="5038725" h="1857375">
                  <a:moveTo>
                    <a:pt x="1171583" y="1147833"/>
                  </a:moveTo>
                  <a:lnTo>
                    <a:pt x="1123048" y="1147833"/>
                  </a:lnTo>
                  <a:lnTo>
                    <a:pt x="1123048" y="1142439"/>
                  </a:lnTo>
                  <a:lnTo>
                    <a:pt x="1171583" y="1142439"/>
                  </a:lnTo>
                  <a:lnTo>
                    <a:pt x="1171583" y="1147833"/>
                  </a:lnTo>
                  <a:close/>
                </a:path>
                <a:path w="5038725" h="1857375">
                  <a:moveTo>
                    <a:pt x="1150011" y="1169412"/>
                  </a:moveTo>
                  <a:lnTo>
                    <a:pt x="1144619" y="1169412"/>
                  </a:lnTo>
                  <a:lnTo>
                    <a:pt x="1144619" y="1147833"/>
                  </a:lnTo>
                  <a:lnTo>
                    <a:pt x="1150011" y="1147833"/>
                  </a:lnTo>
                  <a:lnTo>
                    <a:pt x="1150011" y="1169412"/>
                  </a:lnTo>
                  <a:close/>
                </a:path>
                <a:path w="5038725" h="1857375">
                  <a:moveTo>
                    <a:pt x="1950841" y="1257076"/>
                  </a:moveTo>
                  <a:lnTo>
                    <a:pt x="1945448" y="1257076"/>
                  </a:lnTo>
                  <a:lnTo>
                    <a:pt x="1945448" y="1235497"/>
                  </a:lnTo>
                  <a:lnTo>
                    <a:pt x="1950841" y="1235497"/>
                  </a:lnTo>
                  <a:lnTo>
                    <a:pt x="1950841" y="1257076"/>
                  </a:lnTo>
                  <a:close/>
                </a:path>
                <a:path w="5038725" h="1857375">
                  <a:moveTo>
                    <a:pt x="1972412" y="1262471"/>
                  </a:moveTo>
                  <a:lnTo>
                    <a:pt x="1923877" y="1262471"/>
                  </a:lnTo>
                  <a:lnTo>
                    <a:pt x="1923877" y="1257076"/>
                  </a:lnTo>
                  <a:lnTo>
                    <a:pt x="1972412" y="1257076"/>
                  </a:lnTo>
                  <a:lnTo>
                    <a:pt x="1972412" y="1262471"/>
                  </a:lnTo>
                  <a:close/>
                </a:path>
                <a:path w="5038725" h="1857375">
                  <a:moveTo>
                    <a:pt x="1950841" y="1284049"/>
                  </a:moveTo>
                  <a:lnTo>
                    <a:pt x="1945448" y="1284049"/>
                  </a:lnTo>
                  <a:lnTo>
                    <a:pt x="1945448" y="1262471"/>
                  </a:lnTo>
                  <a:lnTo>
                    <a:pt x="1950841" y="1262471"/>
                  </a:lnTo>
                  <a:lnTo>
                    <a:pt x="1950841" y="1284049"/>
                  </a:lnTo>
                  <a:close/>
                </a:path>
                <a:path w="5038725" h="1857375">
                  <a:moveTo>
                    <a:pt x="1722995" y="1257076"/>
                  </a:moveTo>
                  <a:lnTo>
                    <a:pt x="1717603" y="1257076"/>
                  </a:lnTo>
                  <a:lnTo>
                    <a:pt x="1717603" y="1235497"/>
                  </a:lnTo>
                  <a:lnTo>
                    <a:pt x="1722995" y="1235497"/>
                  </a:lnTo>
                  <a:lnTo>
                    <a:pt x="1722995" y="1257076"/>
                  </a:lnTo>
                  <a:close/>
                </a:path>
                <a:path w="5038725" h="1857375">
                  <a:moveTo>
                    <a:pt x="1744566" y="1262471"/>
                  </a:moveTo>
                  <a:lnTo>
                    <a:pt x="1696031" y="1262471"/>
                  </a:lnTo>
                  <a:lnTo>
                    <a:pt x="1696031" y="1257076"/>
                  </a:lnTo>
                  <a:lnTo>
                    <a:pt x="1744566" y="1257076"/>
                  </a:lnTo>
                  <a:lnTo>
                    <a:pt x="1744566" y="1262471"/>
                  </a:lnTo>
                  <a:close/>
                </a:path>
                <a:path w="5038725" h="1857375">
                  <a:moveTo>
                    <a:pt x="1722995" y="1284049"/>
                  </a:moveTo>
                  <a:lnTo>
                    <a:pt x="1717603" y="1284049"/>
                  </a:lnTo>
                  <a:lnTo>
                    <a:pt x="1717603" y="1262471"/>
                  </a:lnTo>
                  <a:lnTo>
                    <a:pt x="1722995" y="1262471"/>
                  </a:lnTo>
                  <a:lnTo>
                    <a:pt x="1722995" y="1284049"/>
                  </a:lnTo>
                  <a:close/>
                </a:path>
                <a:path w="5038725" h="1857375">
                  <a:moveTo>
                    <a:pt x="1493802" y="1257076"/>
                  </a:moveTo>
                  <a:lnTo>
                    <a:pt x="1488409" y="1257076"/>
                  </a:lnTo>
                  <a:lnTo>
                    <a:pt x="1488409" y="1235497"/>
                  </a:lnTo>
                  <a:lnTo>
                    <a:pt x="1493802" y="1235497"/>
                  </a:lnTo>
                  <a:lnTo>
                    <a:pt x="1493802" y="1257076"/>
                  </a:lnTo>
                  <a:close/>
                </a:path>
                <a:path w="5038725" h="1857375">
                  <a:moveTo>
                    <a:pt x="1515373" y="1262471"/>
                  </a:moveTo>
                  <a:lnTo>
                    <a:pt x="1466838" y="1262471"/>
                  </a:lnTo>
                  <a:lnTo>
                    <a:pt x="1466838" y="1257076"/>
                  </a:lnTo>
                  <a:lnTo>
                    <a:pt x="1515373" y="1257076"/>
                  </a:lnTo>
                  <a:lnTo>
                    <a:pt x="1515373" y="1262471"/>
                  </a:lnTo>
                  <a:close/>
                </a:path>
                <a:path w="5038725" h="1857375">
                  <a:moveTo>
                    <a:pt x="1493802" y="1284049"/>
                  </a:moveTo>
                  <a:lnTo>
                    <a:pt x="1488409" y="1284049"/>
                  </a:lnTo>
                  <a:lnTo>
                    <a:pt x="1488409" y="1262471"/>
                  </a:lnTo>
                  <a:lnTo>
                    <a:pt x="1493802" y="1262471"/>
                  </a:lnTo>
                  <a:lnTo>
                    <a:pt x="1493802" y="1284049"/>
                  </a:lnTo>
                  <a:close/>
                </a:path>
                <a:path w="5038725" h="1857375">
                  <a:moveTo>
                    <a:pt x="1264608" y="1257076"/>
                  </a:moveTo>
                  <a:lnTo>
                    <a:pt x="1259215" y="1257076"/>
                  </a:lnTo>
                  <a:lnTo>
                    <a:pt x="1259215" y="1235497"/>
                  </a:lnTo>
                  <a:lnTo>
                    <a:pt x="1264608" y="1235497"/>
                  </a:lnTo>
                  <a:lnTo>
                    <a:pt x="1264608" y="1257076"/>
                  </a:lnTo>
                  <a:close/>
                </a:path>
                <a:path w="5038725" h="1857375">
                  <a:moveTo>
                    <a:pt x="1286179" y="1262471"/>
                  </a:moveTo>
                  <a:lnTo>
                    <a:pt x="1237644" y="1262471"/>
                  </a:lnTo>
                  <a:lnTo>
                    <a:pt x="1237644" y="1257076"/>
                  </a:lnTo>
                  <a:lnTo>
                    <a:pt x="1286179" y="1257076"/>
                  </a:lnTo>
                  <a:lnTo>
                    <a:pt x="1286179" y="1262471"/>
                  </a:lnTo>
                  <a:close/>
                </a:path>
                <a:path w="5038725" h="1857375">
                  <a:moveTo>
                    <a:pt x="1264608" y="1284049"/>
                  </a:moveTo>
                  <a:lnTo>
                    <a:pt x="1259215" y="1284049"/>
                  </a:lnTo>
                  <a:lnTo>
                    <a:pt x="1259215" y="1262471"/>
                  </a:lnTo>
                  <a:lnTo>
                    <a:pt x="1264608" y="1262471"/>
                  </a:lnTo>
                  <a:lnTo>
                    <a:pt x="1264608" y="1284049"/>
                  </a:lnTo>
                  <a:close/>
                </a:path>
                <a:path w="5038725" h="1857375">
                  <a:moveTo>
                    <a:pt x="1837592" y="1371713"/>
                  </a:moveTo>
                  <a:lnTo>
                    <a:pt x="1832199" y="1371713"/>
                  </a:lnTo>
                  <a:lnTo>
                    <a:pt x="1832199" y="1350134"/>
                  </a:lnTo>
                  <a:lnTo>
                    <a:pt x="1837592" y="1350134"/>
                  </a:lnTo>
                  <a:lnTo>
                    <a:pt x="1837592" y="1371713"/>
                  </a:lnTo>
                  <a:close/>
                </a:path>
                <a:path w="5038725" h="1857375">
                  <a:moveTo>
                    <a:pt x="1859163" y="1377108"/>
                  </a:moveTo>
                  <a:lnTo>
                    <a:pt x="1810628" y="1377108"/>
                  </a:lnTo>
                  <a:lnTo>
                    <a:pt x="1810628" y="1371713"/>
                  </a:lnTo>
                  <a:lnTo>
                    <a:pt x="1859163" y="1371713"/>
                  </a:lnTo>
                  <a:lnTo>
                    <a:pt x="1859163" y="1377108"/>
                  </a:lnTo>
                  <a:close/>
                </a:path>
                <a:path w="5038725" h="1857375">
                  <a:moveTo>
                    <a:pt x="1837592" y="1398687"/>
                  </a:moveTo>
                  <a:lnTo>
                    <a:pt x="1832199" y="1398687"/>
                  </a:lnTo>
                  <a:lnTo>
                    <a:pt x="1832199" y="1377108"/>
                  </a:lnTo>
                  <a:lnTo>
                    <a:pt x="1837592" y="1377108"/>
                  </a:lnTo>
                  <a:lnTo>
                    <a:pt x="1837592" y="1398687"/>
                  </a:lnTo>
                  <a:close/>
                </a:path>
                <a:path w="5038725" h="1857375">
                  <a:moveTo>
                    <a:pt x="1608398" y="1371713"/>
                  </a:moveTo>
                  <a:lnTo>
                    <a:pt x="1603006" y="1371713"/>
                  </a:lnTo>
                  <a:lnTo>
                    <a:pt x="1603006" y="1350134"/>
                  </a:lnTo>
                  <a:lnTo>
                    <a:pt x="1608398" y="1350134"/>
                  </a:lnTo>
                  <a:lnTo>
                    <a:pt x="1608398" y="1371713"/>
                  </a:lnTo>
                  <a:close/>
                </a:path>
                <a:path w="5038725" h="1857375">
                  <a:moveTo>
                    <a:pt x="1629970" y="1377108"/>
                  </a:moveTo>
                  <a:lnTo>
                    <a:pt x="1581435" y="1377108"/>
                  </a:lnTo>
                  <a:lnTo>
                    <a:pt x="1581435" y="1371713"/>
                  </a:lnTo>
                  <a:lnTo>
                    <a:pt x="1629970" y="1371713"/>
                  </a:lnTo>
                  <a:lnTo>
                    <a:pt x="1629970" y="1377108"/>
                  </a:lnTo>
                  <a:close/>
                </a:path>
                <a:path w="5038725" h="1857375">
                  <a:moveTo>
                    <a:pt x="1608398" y="1398687"/>
                  </a:moveTo>
                  <a:lnTo>
                    <a:pt x="1603006" y="1398687"/>
                  </a:lnTo>
                  <a:lnTo>
                    <a:pt x="1603006" y="1377108"/>
                  </a:lnTo>
                  <a:lnTo>
                    <a:pt x="1608398" y="1377108"/>
                  </a:lnTo>
                  <a:lnTo>
                    <a:pt x="1608398" y="1398687"/>
                  </a:lnTo>
                  <a:close/>
                </a:path>
                <a:path w="5038725" h="1857375">
                  <a:moveTo>
                    <a:pt x="1379205" y="1371713"/>
                  </a:moveTo>
                  <a:lnTo>
                    <a:pt x="1373812" y="1371713"/>
                  </a:lnTo>
                  <a:lnTo>
                    <a:pt x="1373812" y="1350134"/>
                  </a:lnTo>
                  <a:lnTo>
                    <a:pt x="1379205" y="1350134"/>
                  </a:lnTo>
                  <a:lnTo>
                    <a:pt x="1379205" y="1371713"/>
                  </a:lnTo>
                  <a:close/>
                </a:path>
                <a:path w="5038725" h="1857375">
                  <a:moveTo>
                    <a:pt x="1400776" y="1377108"/>
                  </a:moveTo>
                  <a:lnTo>
                    <a:pt x="1352241" y="1377108"/>
                  </a:lnTo>
                  <a:lnTo>
                    <a:pt x="1352241" y="1371713"/>
                  </a:lnTo>
                  <a:lnTo>
                    <a:pt x="1400776" y="1371713"/>
                  </a:lnTo>
                  <a:lnTo>
                    <a:pt x="1400776" y="1377108"/>
                  </a:lnTo>
                  <a:close/>
                </a:path>
                <a:path w="5038725" h="1857375">
                  <a:moveTo>
                    <a:pt x="1379205" y="1398687"/>
                  </a:moveTo>
                  <a:lnTo>
                    <a:pt x="1373812" y="1398687"/>
                  </a:lnTo>
                  <a:lnTo>
                    <a:pt x="1373812" y="1377108"/>
                  </a:lnTo>
                  <a:lnTo>
                    <a:pt x="1379205" y="1377108"/>
                  </a:lnTo>
                  <a:lnTo>
                    <a:pt x="1379205" y="1398687"/>
                  </a:lnTo>
                  <a:close/>
                </a:path>
                <a:path w="5038725" h="1857375">
                  <a:moveTo>
                    <a:pt x="1950841" y="1486350"/>
                  </a:moveTo>
                  <a:lnTo>
                    <a:pt x="1945448" y="1486350"/>
                  </a:lnTo>
                  <a:lnTo>
                    <a:pt x="1945448" y="1464771"/>
                  </a:lnTo>
                  <a:lnTo>
                    <a:pt x="1950841" y="1464771"/>
                  </a:lnTo>
                  <a:lnTo>
                    <a:pt x="1950841" y="1486350"/>
                  </a:lnTo>
                  <a:close/>
                </a:path>
                <a:path w="5038725" h="1857375">
                  <a:moveTo>
                    <a:pt x="1972412" y="1491745"/>
                  </a:moveTo>
                  <a:lnTo>
                    <a:pt x="1923877" y="1491745"/>
                  </a:lnTo>
                  <a:lnTo>
                    <a:pt x="1923877" y="1486350"/>
                  </a:lnTo>
                  <a:lnTo>
                    <a:pt x="1972412" y="1486350"/>
                  </a:lnTo>
                  <a:lnTo>
                    <a:pt x="1972412" y="1491745"/>
                  </a:lnTo>
                  <a:close/>
                </a:path>
                <a:path w="5038725" h="1857375">
                  <a:moveTo>
                    <a:pt x="1950841" y="1513324"/>
                  </a:moveTo>
                  <a:lnTo>
                    <a:pt x="1945448" y="1513324"/>
                  </a:lnTo>
                  <a:lnTo>
                    <a:pt x="1945448" y="1491745"/>
                  </a:lnTo>
                  <a:lnTo>
                    <a:pt x="1950841" y="1491745"/>
                  </a:lnTo>
                  <a:lnTo>
                    <a:pt x="1950841" y="1513324"/>
                  </a:lnTo>
                  <a:close/>
                </a:path>
                <a:path w="5038725" h="1857375">
                  <a:moveTo>
                    <a:pt x="1722995" y="1486350"/>
                  </a:moveTo>
                  <a:lnTo>
                    <a:pt x="1717603" y="1486350"/>
                  </a:lnTo>
                  <a:lnTo>
                    <a:pt x="1717603" y="1464771"/>
                  </a:lnTo>
                  <a:lnTo>
                    <a:pt x="1722995" y="1464771"/>
                  </a:lnTo>
                  <a:lnTo>
                    <a:pt x="1722995" y="1486350"/>
                  </a:lnTo>
                  <a:close/>
                </a:path>
                <a:path w="5038725" h="1857375">
                  <a:moveTo>
                    <a:pt x="1744566" y="1491745"/>
                  </a:moveTo>
                  <a:lnTo>
                    <a:pt x="1696031" y="1491745"/>
                  </a:lnTo>
                  <a:lnTo>
                    <a:pt x="1696031" y="1486350"/>
                  </a:lnTo>
                  <a:lnTo>
                    <a:pt x="1744566" y="1486350"/>
                  </a:lnTo>
                  <a:lnTo>
                    <a:pt x="1744566" y="1491745"/>
                  </a:lnTo>
                  <a:close/>
                </a:path>
                <a:path w="5038725" h="1857375">
                  <a:moveTo>
                    <a:pt x="1722995" y="1513324"/>
                  </a:moveTo>
                  <a:lnTo>
                    <a:pt x="1717603" y="1513324"/>
                  </a:lnTo>
                  <a:lnTo>
                    <a:pt x="1717603" y="1491745"/>
                  </a:lnTo>
                  <a:lnTo>
                    <a:pt x="1722995" y="1491745"/>
                  </a:lnTo>
                  <a:lnTo>
                    <a:pt x="1722995" y="1513324"/>
                  </a:lnTo>
                  <a:close/>
                </a:path>
                <a:path w="5038725" h="1857375">
                  <a:moveTo>
                    <a:pt x="1493802" y="1486350"/>
                  </a:moveTo>
                  <a:lnTo>
                    <a:pt x="1488409" y="1486350"/>
                  </a:lnTo>
                  <a:lnTo>
                    <a:pt x="1488409" y="1464771"/>
                  </a:lnTo>
                  <a:lnTo>
                    <a:pt x="1493802" y="1464771"/>
                  </a:lnTo>
                  <a:lnTo>
                    <a:pt x="1493802" y="1486350"/>
                  </a:lnTo>
                  <a:close/>
                </a:path>
                <a:path w="5038725" h="1857375">
                  <a:moveTo>
                    <a:pt x="1515373" y="1491745"/>
                  </a:moveTo>
                  <a:lnTo>
                    <a:pt x="1466838" y="1491745"/>
                  </a:lnTo>
                  <a:lnTo>
                    <a:pt x="1466838" y="1486350"/>
                  </a:lnTo>
                  <a:lnTo>
                    <a:pt x="1515373" y="1486350"/>
                  </a:lnTo>
                  <a:lnTo>
                    <a:pt x="1515373" y="1491745"/>
                  </a:lnTo>
                  <a:close/>
                </a:path>
                <a:path w="5038725" h="1857375">
                  <a:moveTo>
                    <a:pt x="1493802" y="1513324"/>
                  </a:moveTo>
                  <a:lnTo>
                    <a:pt x="1488409" y="1513324"/>
                  </a:lnTo>
                  <a:lnTo>
                    <a:pt x="1488409" y="1491745"/>
                  </a:lnTo>
                  <a:lnTo>
                    <a:pt x="1493802" y="1491745"/>
                  </a:lnTo>
                  <a:lnTo>
                    <a:pt x="1493802" y="1513324"/>
                  </a:lnTo>
                  <a:close/>
                </a:path>
                <a:path w="5038725" h="1857375">
                  <a:moveTo>
                    <a:pt x="1837592" y="1600987"/>
                  </a:moveTo>
                  <a:lnTo>
                    <a:pt x="1832199" y="1600987"/>
                  </a:lnTo>
                  <a:lnTo>
                    <a:pt x="1832199" y="1579409"/>
                  </a:lnTo>
                  <a:lnTo>
                    <a:pt x="1837592" y="1579409"/>
                  </a:lnTo>
                  <a:lnTo>
                    <a:pt x="1837592" y="1600987"/>
                  </a:lnTo>
                  <a:close/>
                </a:path>
                <a:path w="5038725" h="1857375">
                  <a:moveTo>
                    <a:pt x="1859163" y="1606382"/>
                  </a:moveTo>
                  <a:lnTo>
                    <a:pt x="1810628" y="1606382"/>
                  </a:lnTo>
                  <a:lnTo>
                    <a:pt x="1810628" y="1600987"/>
                  </a:lnTo>
                  <a:lnTo>
                    <a:pt x="1859163" y="1600987"/>
                  </a:lnTo>
                  <a:lnTo>
                    <a:pt x="1859163" y="1606382"/>
                  </a:lnTo>
                  <a:close/>
                </a:path>
                <a:path w="5038725" h="1857375">
                  <a:moveTo>
                    <a:pt x="1837592" y="1627961"/>
                  </a:moveTo>
                  <a:lnTo>
                    <a:pt x="1832199" y="1627961"/>
                  </a:lnTo>
                  <a:lnTo>
                    <a:pt x="1832199" y="1606382"/>
                  </a:lnTo>
                  <a:lnTo>
                    <a:pt x="1837592" y="1606382"/>
                  </a:lnTo>
                  <a:lnTo>
                    <a:pt x="1837592" y="1627961"/>
                  </a:lnTo>
                  <a:close/>
                </a:path>
                <a:path w="5038725" h="1857375">
                  <a:moveTo>
                    <a:pt x="1950841" y="1715625"/>
                  </a:moveTo>
                  <a:lnTo>
                    <a:pt x="1945448" y="1715625"/>
                  </a:lnTo>
                  <a:lnTo>
                    <a:pt x="1945448" y="1694046"/>
                  </a:lnTo>
                  <a:lnTo>
                    <a:pt x="1950841" y="1694046"/>
                  </a:lnTo>
                  <a:lnTo>
                    <a:pt x="1950841" y="1715625"/>
                  </a:lnTo>
                  <a:close/>
                </a:path>
                <a:path w="5038725" h="1857375">
                  <a:moveTo>
                    <a:pt x="1972412" y="1721019"/>
                  </a:moveTo>
                  <a:lnTo>
                    <a:pt x="1923877" y="1721019"/>
                  </a:lnTo>
                  <a:lnTo>
                    <a:pt x="1923877" y="1715625"/>
                  </a:lnTo>
                  <a:lnTo>
                    <a:pt x="1972412" y="1715625"/>
                  </a:lnTo>
                  <a:lnTo>
                    <a:pt x="1972412" y="1721019"/>
                  </a:lnTo>
                  <a:close/>
                </a:path>
                <a:path w="5038725" h="1857375">
                  <a:moveTo>
                    <a:pt x="1950841" y="1742598"/>
                  </a:moveTo>
                  <a:lnTo>
                    <a:pt x="1945448" y="1742598"/>
                  </a:lnTo>
                  <a:lnTo>
                    <a:pt x="1945448" y="1721019"/>
                  </a:lnTo>
                  <a:lnTo>
                    <a:pt x="1950841" y="1721019"/>
                  </a:lnTo>
                  <a:lnTo>
                    <a:pt x="1950841" y="1742598"/>
                  </a:lnTo>
                  <a:close/>
                </a:path>
                <a:path w="5038725" h="1857375">
                  <a:moveTo>
                    <a:pt x="942389" y="2810"/>
                  </a:moveTo>
                  <a:lnTo>
                    <a:pt x="893854" y="2810"/>
                  </a:lnTo>
                  <a:lnTo>
                    <a:pt x="893854" y="0"/>
                  </a:lnTo>
                  <a:lnTo>
                    <a:pt x="942389" y="0"/>
                  </a:lnTo>
                  <a:lnTo>
                    <a:pt x="942389" y="2810"/>
                  </a:lnTo>
                  <a:close/>
                </a:path>
                <a:path w="5038725" h="1857375">
                  <a:moveTo>
                    <a:pt x="920818" y="24389"/>
                  </a:moveTo>
                  <a:lnTo>
                    <a:pt x="915425" y="24389"/>
                  </a:lnTo>
                  <a:lnTo>
                    <a:pt x="915425" y="2810"/>
                  </a:lnTo>
                  <a:lnTo>
                    <a:pt x="920818" y="2810"/>
                  </a:lnTo>
                  <a:lnTo>
                    <a:pt x="920818" y="24389"/>
                  </a:lnTo>
                  <a:close/>
                </a:path>
                <a:path w="5038725" h="1857375">
                  <a:moveTo>
                    <a:pt x="713196" y="2810"/>
                  </a:moveTo>
                  <a:lnTo>
                    <a:pt x="664661" y="2810"/>
                  </a:lnTo>
                  <a:lnTo>
                    <a:pt x="664661" y="0"/>
                  </a:lnTo>
                  <a:lnTo>
                    <a:pt x="713196" y="0"/>
                  </a:lnTo>
                  <a:lnTo>
                    <a:pt x="713196" y="2810"/>
                  </a:lnTo>
                  <a:close/>
                </a:path>
                <a:path w="5038725" h="1857375">
                  <a:moveTo>
                    <a:pt x="691625" y="24389"/>
                  </a:moveTo>
                  <a:lnTo>
                    <a:pt x="686232" y="24389"/>
                  </a:lnTo>
                  <a:lnTo>
                    <a:pt x="686232" y="2810"/>
                  </a:lnTo>
                  <a:lnTo>
                    <a:pt x="691625" y="2810"/>
                  </a:lnTo>
                  <a:lnTo>
                    <a:pt x="691625" y="24389"/>
                  </a:lnTo>
                  <a:close/>
                </a:path>
                <a:path w="5038725" h="1857375">
                  <a:moveTo>
                    <a:pt x="484002" y="2810"/>
                  </a:moveTo>
                  <a:lnTo>
                    <a:pt x="435467" y="2810"/>
                  </a:lnTo>
                  <a:lnTo>
                    <a:pt x="435467" y="0"/>
                  </a:lnTo>
                  <a:lnTo>
                    <a:pt x="484002" y="0"/>
                  </a:lnTo>
                  <a:lnTo>
                    <a:pt x="484002" y="2810"/>
                  </a:lnTo>
                  <a:close/>
                </a:path>
                <a:path w="5038725" h="1857375">
                  <a:moveTo>
                    <a:pt x="462431" y="24389"/>
                  </a:moveTo>
                  <a:lnTo>
                    <a:pt x="457038" y="24389"/>
                  </a:lnTo>
                  <a:lnTo>
                    <a:pt x="457038" y="2810"/>
                  </a:lnTo>
                  <a:lnTo>
                    <a:pt x="462431" y="2810"/>
                  </a:lnTo>
                  <a:lnTo>
                    <a:pt x="462431" y="24389"/>
                  </a:lnTo>
                  <a:close/>
                </a:path>
                <a:path w="5038725" h="1857375">
                  <a:moveTo>
                    <a:pt x="1035415" y="112053"/>
                  </a:moveTo>
                  <a:lnTo>
                    <a:pt x="1030022" y="112053"/>
                  </a:lnTo>
                  <a:lnTo>
                    <a:pt x="1030022" y="90474"/>
                  </a:lnTo>
                  <a:lnTo>
                    <a:pt x="1035415" y="90474"/>
                  </a:lnTo>
                  <a:lnTo>
                    <a:pt x="1035415" y="112053"/>
                  </a:lnTo>
                  <a:close/>
                </a:path>
                <a:path w="5038725" h="1857375">
                  <a:moveTo>
                    <a:pt x="1056986" y="117447"/>
                  </a:moveTo>
                  <a:lnTo>
                    <a:pt x="1008451" y="117447"/>
                  </a:lnTo>
                  <a:lnTo>
                    <a:pt x="1008451" y="112053"/>
                  </a:lnTo>
                  <a:lnTo>
                    <a:pt x="1056986" y="112053"/>
                  </a:lnTo>
                  <a:lnTo>
                    <a:pt x="1056986" y="117447"/>
                  </a:lnTo>
                  <a:close/>
                </a:path>
                <a:path w="5038725" h="1857375">
                  <a:moveTo>
                    <a:pt x="1035415" y="139026"/>
                  </a:moveTo>
                  <a:lnTo>
                    <a:pt x="1030022" y="139026"/>
                  </a:lnTo>
                  <a:lnTo>
                    <a:pt x="1030022" y="117447"/>
                  </a:lnTo>
                  <a:lnTo>
                    <a:pt x="1035415" y="117447"/>
                  </a:lnTo>
                  <a:lnTo>
                    <a:pt x="1035415" y="139026"/>
                  </a:lnTo>
                  <a:close/>
                </a:path>
                <a:path w="5038725" h="1857375">
                  <a:moveTo>
                    <a:pt x="806221" y="112053"/>
                  </a:moveTo>
                  <a:lnTo>
                    <a:pt x="800828" y="112053"/>
                  </a:lnTo>
                  <a:lnTo>
                    <a:pt x="800828" y="90474"/>
                  </a:lnTo>
                  <a:lnTo>
                    <a:pt x="806221" y="90474"/>
                  </a:lnTo>
                  <a:lnTo>
                    <a:pt x="806221" y="112053"/>
                  </a:lnTo>
                  <a:close/>
                </a:path>
                <a:path w="5038725" h="1857375">
                  <a:moveTo>
                    <a:pt x="827792" y="117447"/>
                  </a:moveTo>
                  <a:lnTo>
                    <a:pt x="779257" y="117447"/>
                  </a:lnTo>
                  <a:lnTo>
                    <a:pt x="779257" y="112053"/>
                  </a:lnTo>
                  <a:lnTo>
                    <a:pt x="827792" y="112053"/>
                  </a:lnTo>
                  <a:lnTo>
                    <a:pt x="827792" y="117447"/>
                  </a:lnTo>
                  <a:close/>
                </a:path>
                <a:path w="5038725" h="1857375">
                  <a:moveTo>
                    <a:pt x="806221" y="139026"/>
                  </a:moveTo>
                  <a:lnTo>
                    <a:pt x="800828" y="139026"/>
                  </a:lnTo>
                  <a:lnTo>
                    <a:pt x="800828" y="117447"/>
                  </a:lnTo>
                  <a:lnTo>
                    <a:pt x="806221" y="117447"/>
                  </a:lnTo>
                  <a:lnTo>
                    <a:pt x="806221" y="139026"/>
                  </a:lnTo>
                  <a:close/>
                </a:path>
                <a:path w="5038725" h="1857375">
                  <a:moveTo>
                    <a:pt x="577028" y="112053"/>
                  </a:moveTo>
                  <a:lnTo>
                    <a:pt x="571635" y="112053"/>
                  </a:lnTo>
                  <a:lnTo>
                    <a:pt x="571635" y="90474"/>
                  </a:lnTo>
                  <a:lnTo>
                    <a:pt x="577028" y="90474"/>
                  </a:lnTo>
                  <a:lnTo>
                    <a:pt x="577028" y="112053"/>
                  </a:lnTo>
                  <a:close/>
                </a:path>
                <a:path w="5038725" h="1857375">
                  <a:moveTo>
                    <a:pt x="598599" y="117447"/>
                  </a:moveTo>
                  <a:lnTo>
                    <a:pt x="550064" y="117447"/>
                  </a:lnTo>
                  <a:lnTo>
                    <a:pt x="550064" y="112053"/>
                  </a:lnTo>
                  <a:lnTo>
                    <a:pt x="598599" y="112053"/>
                  </a:lnTo>
                  <a:lnTo>
                    <a:pt x="598599" y="117447"/>
                  </a:lnTo>
                  <a:close/>
                </a:path>
                <a:path w="5038725" h="1857375">
                  <a:moveTo>
                    <a:pt x="577028" y="139026"/>
                  </a:moveTo>
                  <a:lnTo>
                    <a:pt x="571635" y="139026"/>
                  </a:lnTo>
                  <a:lnTo>
                    <a:pt x="571635" y="117447"/>
                  </a:lnTo>
                  <a:lnTo>
                    <a:pt x="577028" y="117447"/>
                  </a:lnTo>
                  <a:lnTo>
                    <a:pt x="577028" y="139026"/>
                  </a:lnTo>
                  <a:close/>
                </a:path>
                <a:path w="5038725" h="1857375">
                  <a:moveTo>
                    <a:pt x="347834" y="112053"/>
                  </a:moveTo>
                  <a:lnTo>
                    <a:pt x="342442" y="112053"/>
                  </a:lnTo>
                  <a:lnTo>
                    <a:pt x="342442" y="90474"/>
                  </a:lnTo>
                  <a:lnTo>
                    <a:pt x="347834" y="90474"/>
                  </a:lnTo>
                  <a:lnTo>
                    <a:pt x="347834" y="112053"/>
                  </a:lnTo>
                  <a:close/>
                </a:path>
                <a:path w="5038725" h="1857375">
                  <a:moveTo>
                    <a:pt x="369405" y="117447"/>
                  </a:moveTo>
                  <a:lnTo>
                    <a:pt x="320870" y="117447"/>
                  </a:lnTo>
                  <a:lnTo>
                    <a:pt x="320870" y="112053"/>
                  </a:lnTo>
                  <a:lnTo>
                    <a:pt x="369405" y="112053"/>
                  </a:lnTo>
                  <a:lnTo>
                    <a:pt x="369405" y="117447"/>
                  </a:lnTo>
                  <a:close/>
                </a:path>
                <a:path w="5038725" h="1857375">
                  <a:moveTo>
                    <a:pt x="347834" y="139026"/>
                  </a:moveTo>
                  <a:lnTo>
                    <a:pt x="342442" y="139026"/>
                  </a:lnTo>
                  <a:lnTo>
                    <a:pt x="342442" y="117447"/>
                  </a:lnTo>
                  <a:lnTo>
                    <a:pt x="347834" y="117447"/>
                  </a:lnTo>
                  <a:lnTo>
                    <a:pt x="347834" y="139026"/>
                  </a:lnTo>
                  <a:close/>
                </a:path>
                <a:path w="5038725" h="1857375">
                  <a:moveTo>
                    <a:pt x="920818" y="226690"/>
                  </a:moveTo>
                  <a:lnTo>
                    <a:pt x="915425" y="226690"/>
                  </a:lnTo>
                  <a:lnTo>
                    <a:pt x="915425" y="205111"/>
                  </a:lnTo>
                  <a:lnTo>
                    <a:pt x="920818" y="205111"/>
                  </a:lnTo>
                  <a:lnTo>
                    <a:pt x="920818" y="226690"/>
                  </a:lnTo>
                  <a:close/>
                </a:path>
                <a:path w="5038725" h="1857375">
                  <a:moveTo>
                    <a:pt x="942389" y="232085"/>
                  </a:moveTo>
                  <a:lnTo>
                    <a:pt x="893854" y="232085"/>
                  </a:lnTo>
                  <a:lnTo>
                    <a:pt x="893854" y="226690"/>
                  </a:lnTo>
                  <a:lnTo>
                    <a:pt x="942389" y="226690"/>
                  </a:lnTo>
                  <a:lnTo>
                    <a:pt x="942389" y="232085"/>
                  </a:lnTo>
                  <a:close/>
                </a:path>
                <a:path w="5038725" h="1857375">
                  <a:moveTo>
                    <a:pt x="920818" y="253663"/>
                  </a:moveTo>
                  <a:lnTo>
                    <a:pt x="915425" y="253663"/>
                  </a:lnTo>
                  <a:lnTo>
                    <a:pt x="915425" y="232085"/>
                  </a:lnTo>
                  <a:lnTo>
                    <a:pt x="920818" y="232085"/>
                  </a:lnTo>
                  <a:lnTo>
                    <a:pt x="920818" y="253663"/>
                  </a:lnTo>
                  <a:close/>
                </a:path>
                <a:path w="5038725" h="1857375">
                  <a:moveTo>
                    <a:pt x="691625" y="226690"/>
                  </a:moveTo>
                  <a:lnTo>
                    <a:pt x="686232" y="226690"/>
                  </a:lnTo>
                  <a:lnTo>
                    <a:pt x="686232" y="205111"/>
                  </a:lnTo>
                  <a:lnTo>
                    <a:pt x="691625" y="205111"/>
                  </a:lnTo>
                  <a:lnTo>
                    <a:pt x="691625" y="226690"/>
                  </a:lnTo>
                  <a:close/>
                </a:path>
                <a:path w="5038725" h="1857375">
                  <a:moveTo>
                    <a:pt x="713196" y="232085"/>
                  </a:moveTo>
                  <a:lnTo>
                    <a:pt x="664661" y="232085"/>
                  </a:lnTo>
                  <a:lnTo>
                    <a:pt x="664661" y="226690"/>
                  </a:lnTo>
                  <a:lnTo>
                    <a:pt x="713196" y="226690"/>
                  </a:lnTo>
                  <a:lnTo>
                    <a:pt x="713196" y="232085"/>
                  </a:lnTo>
                  <a:close/>
                </a:path>
                <a:path w="5038725" h="1857375">
                  <a:moveTo>
                    <a:pt x="691625" y="253663"/>
                  </a:moveTo>
                  <a:lnTo>
                    <a:pt x="686232" y="253663"/>
                  </a:lnTo>
                  <a:lnTo>
                    <a:pt x="686232" y="232085"/>
                  </a:lnTo>
                  <a:lnTo>
                    <a:pt x="691625" y="232085"/>
                  </a:lnTo>
                  <a:lnTo>
                    <a:pt x="691625" y="253663"/>
                  </a:lnTo>
                  <a:close/>
                </a:path>
                <a:path w="5038725" h="1857375">
                  <a:moveTo>
                    <a:pt x="462431" y="226690"/>
                  </a:moveTo>
                  <a:lnTo>
                    <a:pt x="457038" y="226690"/>
                  </a:lnTo>
                  <a:lnTo>
                    <a:pt x="457038" y="205111"/>
                  </a:lnTo>
                  <a:lnTo>
                    <a:pt x="462431" y="205111"/>
                  </a:lnTo>
                  <a:lnTo>
                    <a:pt x="462431" y="226690"/>
                  </a:lnTo>
                  <a:close/>
                </a:path>
                <a:path w="5038725" h="1857375">
                  <a:moveTo>
                    <a:pt x="484002" y="232085"/>
                  </a:moveTo>
                  <a:lnTo>
                    <a:pt x="435467" y="232085"/>
                  </a:lnTo>
                  <a:lnTo>
                    <a:pt x="435467" y="226690"/>
                  </a:lnTo>
                  <a:lnTo>
                    <a:pt x="484002" y="226690"/>
                  </a:lnTo>
                  <a:lnTo>
                    <a:pt x="484002" y="232085"/>
                  </a:lnTo>
                  <a:close/>
                </a:path>
                <a:path w="5038725" h="1857375">
                  <a:moveTo>
                    <a:pt x="462431" y="253663"/>
                  </a:moveTo>
                  <a:lnTo>
                    <a:pt x="457038" y="253663"/>
                  </a:lnTo>
                  <a:lnTo>
                    <a:pt x="457038" y="232085"/>
                  </a:lnTo>
                  <a:lnTo>
                    <a:pt x="462431" y="232085"/>
                  </a:lnTo>
                  <a:lnTo>
                    <a:pt x="462431" y="253663"/>
                  </a:lnTo>
                  <a:close/>
                </a:path>
                <a:path w="5038725" h="1857375">
                  <a:moveTo>
                    <a:pt x="233238" y="226690"/>
                  </a:moveTo>
                  <a:lnTo>
                    <a:pt x="227845" y="226690"/>
                  </a:lnTo>
                  <a:lnTo>
                    <a:pt x="227845" y="205111"/>
                  </a:lnTo>
                  <a:lnTo>
                    <a:pt x="233238" y="205111"/>
                  </a:lnTo>
                  <a:lnTo>
                    <a:pt x="233238" y="226690"/>
                  </a:lnTo>
                  <a:close/>
                </a:path>
                <a:path w="5038725" h="1857375">
                  <a:moveTo>
                    <a:pt x="254809" y="232085"/>
                  </a:moveTo>
                  <a:lnTo>
                    <a:pt x="206274" y="232085"/>
                  </a:lnTo>
                  <a:lnTo>
                    <a:pt x="206274" y="226690"/>
                  </a:lnTo>
                  <a:lnTo>
                    <a:pt x="254809" y="226690"/>
                  </a:lnTo>
                  <a:lnTo>
                    <a:pt x="254809" y="232085"/>
                  </a:lnTo>
                  <a:close/>
                </a:path>
                <a:path w="5038725" h="1857375">
                  <a:moveTo>
                    <a:pt x="233238" y="253663"/>
                  </a:moveTo>
                  <a:lnTo>
                    <a:pt x="227845" y="253663"/>
                  </a:lnTo>
                  <a:lnTo>
                    <a:pt x="227845" y="232085"/>
                  </a:lnTo>
                  <a:lnTo>
                    <a:pt x="233238" y="232085"/>
                  </a:lnTo>
                  <a:lnTo>
                    <a:pt x="233238" y="253663"/>
                  </a:lnTo>
                  <a:close/>
                </a:path>
                <a:path w="5038725" h="1857375">
                  <a:moveTo>
                    <a:pt x="1035415" y="341327"/>
                  </a:moveTo>
                  <a:lnTo>
                    <a:pt x="1030022" y="341327"/>
                  </a:lnTo>
                  <a:lnTo>
                    <a:pt x="1030022" y="319748"/>
                  </a:lnTo>
                  <a:lnTo>
                    <a:pt x="1035415" y="319748"/>
                  </a:lnTo>
                  <a:lnTo>
                    <a:pt x="1035415" y="341327"/>
                  </a:lnTo>
                  <a:close/>
                </a:path>
                <a:path w="5038725" h="1857375">
                  <a:moveTo>
                    <a:pt x="1056986" y="346722"/>
                  </a:moveTo>
                  <a:lnTo>
                    <a:pt x="1008451" y="346722"/>
                  </a:lnTo>
                  <a:lnTo>
                    <a:pt x="1008451" y="341327"/>
                  </a:lnTo>
                  <a:lnTo>
                    <a:pt x="1056986" y="341327"/>
                  </a:lnTo>
                  <a:lnTo>
                    <a:pt x="1056986" y="346722"/>
                  </a:lnTo>
                  <a:close/>
                </a:path>
                <a:path w="5038725" h="1857375">
                  <a:moveTo>
                    <a:pt x="1035415" y="368301"/>
                  </a:moveTo>
                  <a:lnTo>
                    <a:pt x="1030022" y="368301"/>
                  </a:lnTo>
                  <a:lnTo>
                    <a:pt x="1030022" y="346722"/>
                  </a:lnTo>
                  <a:lnTo>
                    <a:pt x="1035415" y="346722"/>
                  </a:lnTo>
                  <a:lnTo>
                    <a:pt x="1035415" y="368301"/>
                  </a:lnTo>
                  <a:close/>
                </a:path>
                <a:path w="5038725" h="1857375">
                  <a:moveTo>
                    <a:pt x="806221" y="341327"/>
                  </a:moveTo>
                  <a:lnTo>
                    <a:pt x="800828" y="341327"/>
                  </a:lnTo>
                  <a:lnTo>
                    <a:pt x="800828" y="319748"/>
                  </a:lnTo>
                  <a:lnTo>
                    <a:pt x="806221" y="319748"/>
                  </a:lnTo>
                  <a:lnTo>
                    <a:pt x="806221" y="341327"/>
                  </a:lnTo>
                  <a:close/>
                </a:path>
                <a:path w="5038725" h="1857375">
                  <a:moveTo>
                    <a:pt x="827792" y="346722"/>
                  </a:moveTo>
                  <a:lnTo>
                    <a:pt x="779257" y="346722"/>
                  </a:lnTo>
                  <a:lnTo>
                    <a:pt x="779257" y="341327"/>
                  </a:lnTo>
                  <a:lnTo>
                    <a:pt x="827792" y="341327"/>
                  </a:lnTo>
                  <a:lnTo>
                    <a:pt x="827792" y="346722"/>
                  </a:lnTo>
                  <a:close/>
                </a:path>
                <a:path w="5038725" h="1857375">
                  <a:moveTo>
                    <a:pt x="806221" y="368301"/>
                  </a:moveTo>
                  <a:lnTo>
                    <a:pt x="800828" y="368301"/>
                  </a:lnTo>
                  <a:lnTo>
                    <a:pt x="800828" y="346722"/>
                  </a:lnTo>
                  <a:lnTo>
                    <a:pt x="806221" y="346722"/>
                  </a:lnTo>
                  <a:lnTo>
                    <a:pt x="806221" y="368301"/>
                  </a:lnTo>
                  <a:close/>
                </a:path>
                <a:path w="5038725" h="1857375">
                  <a:moveTo>
                    <a:pt x="577028" y="341327"/>
                  </a:moveTo>
                  <a:lnTo>
                    <a:pt x="571635" y="341327"/>
                  </a:lnTo>
                  <a:lnTo>
                    <a:pt x="571635" y="319748"/>
                  </a:lnTo>
                  <a:lnTo>
                    <a:pt x="577028" y="319748"/>
                  </a:lnTo>
                  <a:lnTo>
                    <a:pt x="577028" y="341327"/>
                  </a:lnTo>
                  <a:close/>
                </a:path>
                <a:path w="5038725" h="1857375">
                  <a:moveTo>
                    <a:pt x="598599" y="346722"/>
                  </a:moveTo>
                  <a:lnTo>
                    <a:pt x="550064" y="346722"/>
                  </a:lnTo>
                  <a:lnTo>
                    <a:pt x="550064" y="341327"/>
                  </a:lnTo>
                  <a:lnTo>
                    <a:pt x="598599" y="341327"/>
                  </a:lnTo>
                  <a:lnTo>
                    <a:pt x="598599" y="346722"/>
                  </a:lnTo>
                  <a:close/>
                </a:path>
                <a:path w="5038725" h="1857375">
                  <a:moveTo>
                    <a:pt x="577028" y="368301"/>
                  </a:moveTo>
                  <a:lnTo>
                    <a:pt x="571635" y="368301"/>
                  </a:lnTo>
                  <a:lnTo>
                    <a:pt x="571635" y="346722"/>
                  </a:lnTo>
                  <a:lnTo>
                    <a:pt x="577028" y="346722"/>
                  </a:lnTo>
                  <a:lnTo>
                    <a:pt x="577028" y="368301"/>
                  </a:lnTo>
                  <a:close/>
                </a:path>
                <a:path w="5038725" h="1857375">
                  <a:moveTo>
                    <a:pt x="347834" y="341327"/>
                  </a:moveTo>
                  <a:lnTo>
                    <a:pt x="342442" y="341327"/>
                  </a:lnTo>
                  <a:lnTo>
                    <a:pt x="342442" y="319748"/>
                  </a:lnTo>
                  <a:lnTo>
                    <a:pt x="347834" y="319748"/>
                  </a:lnTo>
                  <a:lnTo>
                    <a:pt x="347834" y="341327"/>
                  </a:lnTo>
                  <a:close/>
                </a:path>
                <a:path w="5038725" h="1857375">
                  <a:moveTo>
                    <a:pt x="369405" y="346722"/>
                  </a:moveTo>
                  <a:lnTo>
                    <a:pt x="320870" y="346722"/>
                  </a:lnTo>
                  <a:lnTo>
                    <a:pt x="320870" y="341327"/>
                  </a:lnTo>
                  <a:lnTo>
                    <a:pt x="369405" y="341327"/>
                  </a:lnTo>
                  <a:lnTo>
                    <a:pt x="369405" y="346722"/>
                  </a:lnTo>
                  <a:close/>
                </a:path>
                <a:path w="5038725" h="1857375">
                  <a:moveTo>
                    <a:pt x="347834" y="368301"/>
                  </a:moveTo>
                  <a:lnTo>
                    <a:pt x="342442" y="368301"/>
                  </a:lnTo>
                  <a:lnTo>
                    <a:pt x="342442" y="346722"/>
                  </a:lnTo>
                  <a:lnTo>
                    <a:pt x="347834" y="346722"/>
                  </a:lnTo>
                  <a:lnTo>
                    <a:pt x="347834" y="368301"/>
                  </a:lnTo>
                  <a:close/>
                </a:path>
                <a:path w="5038725" h="1857375">
                  <a:moveTo>
                    <a:pt x="920818" y="455964"/>
                  </a:moveTo>
                  <a:lnTo>
                    <a:pt x="915425" y="455964"/>
                  </a:lnTo>
                  <a:lnTo>
                    <a:pt x="915425" y="434386"/>
                  </a:lnTo>
                  <a:lnTo>
                    <a:pt x="920818" y="434386"/>
                  </a:lnTo>
                  <a:lnTo>
                    <a:pt x="920818" y="455964"/>
                  </a:lnTo>
                  <a:close/>
                </a:path>
                <a:path w="5038725" h="1857375">
                  <a:moveTo>
                    <a:pt x="942389" y="461359"/>
                  </a:moveTo>
                  <a:lnTo>
                    <a:pt x="893854" y="461359"/>
                  </a:lnTo>
                  <a:lnTo>
                    <a:pt x="893854" y="455964"/>
                  </a:lnTo>
                  <a:lnTo>
                    <a:pt x="942389" y="455964"/>
                  </a:lnTo>
                  <a:lnTo>
                    <a:pt x="942389" y="461359"/>
                  </a:lnTo>
                  <a:close/>
                </a:path>
                <a:path w="5038725" h="1857375">
                  <a:moveTo>
                    <a:pt x="920818" y="482938"/>
                  </a:moveTo>
                  <a:lnTo>
                    <a:pt x="915425" y="482938"/>
                  </a:lnTo>
                  <a:lnTo>
                    <a:pt x="915425" y="461359"/>
                  </a:lnTo>
                  <a:lnTo>
                    <a:pt x="920818" y="461359"/>
                  </a:lnTo>
                  <a:lnTo>
                    <a:pt x="920818" y="482938"/>
                  </a:lnTo>
                  <a:close/>
                </a:path>
                <a:path w="5038725" h="1857375">
                  <a:moveTo>
                    <a:pt x="691625" y="455964"/>
                  </a:moveTo>
                  <a:lnTo>
                    <a:pt x="686232" y="455964"/>
                  </a:lnTo>
                  <a:lnTo>
                    <a:pt x="686232" y="434386"/>
                  </a:lnTo>
                  <a:lnTo>
                    <a:pt x="691625" y="434386"/>
                  </a:lnTo>
                  <a:lnTo>
                    <a:pt x="691625" y="455964"/>
                  </a:lnTo>
                  <a:close/>
                </a:path>
                <a:path w="5038725" h="1857375">
                  <a:moveTo>
                    <a:pt x="713196" y="461359"/>
                  </a:moveTo>
                  <a:lnTo>
                    <a:pt x="664661" y="461359"/>
                  </a:lnTo>
                  <a:lnTo>
                    <a:pt x="664661" y="455964"/>
                  </a:lnTo>
                  <a:lnTo>
                    <a:pt x="713196" y="455964"/>
                  </a:lnTo>
                  <a:lnTo>
                    <a:pt x="713196" y="461359"/>
                  </a:lnTo>
                  <a:close/>
                </a:path>
                <a:path w="5038725" h="1857375">
                  <a:moveTo>
                    <a:pt x="691625" y="482938"/>
                  </a:moveTo>
                  <a:lnTo>
                    <a:pt x="686232" y="482938"/>
                  </a:lnTo>
                  <a:lnTo>
                    <a:pt x="686232" y="461359"/>
                  </a:lnTo>
                  <a:lnTo>
                    <a:pt x="691625" y="461359"/>
                  </a:lnTo>
                  <a:lnTo>
                    <a:pt x="691625" y="482938"/>
                  </a:lnTo>
                  <a:close/>
                </a:path>
                <a:path w="5038725" h="1857375">
                  <a:moveTo>
                    <a:pt x="462431" y="455964"/>
                  </a:moveTo>
                  <a:lnTo>
                    <a:pt x="457038" y="455964"/>
                  </a:lnTo>
                  <a:lnTo>
                    <a:pt x="457038" y="434386"/>
                  </a:lnTo>
                  <a:lnTo>
                    <a:pt x="462431" y="434386"/>
                  </a:lnTo>
                  <a:lnTo>
                    <a:pt x="462431" y="455964"/>
                  </a:lnTo>
                  <a:close/>
                </a:path>
                <a:path w="5038725" h="1857375">
                  <a:moveTo>
                    <a:pt x="484002" y="461359"/>
                  </a:moveTo>
                  <a:lnTo>
                    <a:pt x="435467" y="461359"/>
                  </a:lnTo>
                  <a:lnTo>
                    <a:pt x="435467" y="455964"/>
                  </a:lnTo>
                  <a:lnTo>
                    <a:pt x="484002" y="455964"/>
                  </a:lnTo>
                  <a:lnTo>
                    <a:pt x="484002" y="461359"/>
                  </a:lnTo>
                  <a:close/>
                </a:path>
                <a:path w="5038725" h="1857375">
                  <a:moveTo>
                    <a:pt x="462431" y="482938"/>
                  </a:moveTo>
                  <a:lnTo>
                    <a:pt x="457038" y="482938"/>
                  </a:lnTo>
                  <a:lnTo>
                    <a:pt x="457038" y="461359"/>
                  </a:lnTo>
                  <a:lnTo>
                    <a:pt x="462431" y="461359"/>
                  </a:lnTo>
                  <a:lnTo>
                    <a:pt x="462431" y="482938"/>
                  </a:lnTo>
                  <a:close/>
                </a:path>
                <a:path w="5038725" h="1857375">
                  <a:moveTo>
                    <a:pt x="233238" y="455964"/>
                  </a:moveTo>
                  <a:lnTo>
                    <a:pt x="227845" y="455964"/>
                  </a:lnTo>
                  <a:lnTo>
                    <a:pt x="227845" y="434386"/>
                  </a:lnTo>
                  <a:lnTo>
                    <a:pt x="233238" y="434386"/>
                  </a:lnTo>
                  <a:lnTo>
                    <a:pt x="233238" y="455964"/>
                  </a:lnTo>
                  <a:close/>
                </a:path>
                <a:path w="5038725" h="1857375">
                  <a:moveTo>
                    <a:pt x="254809" y="461359"/>
                  </a:moveTo>
                  <a:lnTo>
                    <a:pt x="206274" y="461359"/>
                  </a:lnTo>
                  <a:lnTo>
                    <a:pt x="206274" y="455964"/>
                  </a:lnTo>
                  <a:lnTo>
                    <a:pt x="254809" y="455964"/>
                  </a:lnTo>
                  <a:lnTo>
                    <a:pt x="254809" y="461359"/>
                  </a:lnTo>
                  <a:close/>
                </a:path>
                <a:path w="5038725" h="1857375">
                  <a:moveTo>
                    <a:pt x="233238" y="482938"/>
                  </a:moveTo>
                  <a:lnTo>
                    <a:pt x="227845" y="482938"/>
                  </a:lnTo>
                  <a:lnTo>
                    <a:pt x="227845" y="461359"/>
                  </a:lnTo>
                  <a:lnTo>
                    <a:pt x="233238" y="461359"/>
                  </a:lnTo>
                  <a:lnTo>
                    <a:pt x="233238" y="482938"/>
                  </a:lnTo>
                  <a:close/>
                </a:path>
                <a:path w="5038725" h="1857375">
                  <a:moveTo>
                    <a:pt x="1035415" y="570601"/>
                  </a:moveTo>
                  <a:lnTo>
                    <a:pt x="1030022" y="570601"/>
                  </a:lnTo>
                  <a:lnTo>
                    <a:pt x="1030022" y="549023"/>
                  </a:lnTo>
                  <a:lnTo>
                    <a:pt x="1035415" y="549023"/>
                  </a:lnTo>
                  <a:lnTo>
                    <a:pt x="1035415" y="570601"/>
                  </a:lnTo>
                  <a:close/>
                </a:path>
                <a:path w="5038725" h="1857375">
                  <a:moveTo>
                    <a:pt x="1056986" y="575996"/>
                  </a:moveTo>
                  <a:lnTo>
                    <a:pt x="1008451" y="575996"/>
                  </a:lnTo>
                  <a:lnTo>
                    <a:pt x="1008451" y="570601"/>
                  </a:lnTo>
                  <a:lnTo>
                    <a:pt x="1056986" y="570601"/>
                  </a:lnTo>
                  <a:lnTo>
                    <a:pt x="1056986" y="575996"/>
                  </a:lnTo>
                  <a:close/>
                </a:path>
                <a:path w="5038725" h="1857375">
                  <a:moveTo>
                    <a:pt x="1035415" y="597575"/>
                  </a:moveTo>
                  <a:lnTo>
                    <a:pt x="1030022" y="597575"/>
                  </a:lnTo>
                  <a:lnTo>
                    <a:pt x="1030022" y="575996"/>
                  </a:lnTo>
                  <a:lnTo>
                    <a:pt x="1035415" y="575996"/>
                  </a:lnTo>
                  <a:lnTo>
                    <a:pt x="1035415" y="597575"/>
                  </a:lnTo>
                  <a:close/>
                </a:path>
                <a:path w="5038725" h="1857375">
                  <a:moveTo>
                    <a:pt x="806221" y="570601"/>
                  </a:moveTo>
                  <a:lnTo>
                    <a:pt x="800828" y="570601"/>
                  </a:lnTo>
                  <a:lnTo>
                    <a:pt x="800828" y="549023"/>
                  </a:lnTo>
                  <a:lnTo>
                    <a:pt x="806221" y="549023"/>
                  </a:lnTo>
                  <a:lnTo>
                    <a:pt x="806221" y="570601"/>
                  </a:lnTo>
                  <a:close/>
                </a:path>
                <a:path w="5038725" h="1857375">
                  <a:moveTo>
                    <a:pt x="827792" y="575996"/>
                  </a:moveTo>
                  <a:lnTo>
                    <a:pt x="779257" y="575996"/>
                  </a:lnTo>
                  <a:lnTo>
                    <a:pt x="779257" y="570601"/>
                  </a:lnTo>
                  <a:lnTo>
                    <a:pt x="827792" y="570601"/>
                  </a:lnTo>
                  <a:lnTo>
                    <a:pt x="827792" y="575996"/>
                  </a:lnTo>
                  <a:close/>
                </a:path>
                <a:path w="5038725" h="1857375">
                  <a:moveTo>
                    <a:pt x="806221" y="597575"/>
                  </a:moveTo>
                  <a:lnTo>
                    <a:pt x="800828" y="597575"/>
                  </a:lnTo>
                  <a:lnTo>
                    <a:pt x="800828" y="575996"/>
                  </a:lnTo>
                  <a:lnTo>
                    <a:pt x="806221" y="575996"/>
                  </a:lnTo>
                  <a:lnTo>
                    <a:pt x="806221" y="597575"/>
                  </a:lnTo>
                  <a:close/>
                </a:path>
                <a:path w="5038725" h="1857375">
                  <a:moveTo>
                    <a:pt x="577028" y="570601"/>
                  </a:moveTo>
                  <a:lnTo>
                    <a:pt x="571635" y="570601"/>
                  </a:lnTo>
                  <a:lnTo>
                    <a:pt x="571635" y="549023"/>
                  </a:lnTo>
                  <a:lnTo>
                    <a:pt x="577028" y="549023"/>
                  </a:lnTo>
                  <a:lnTo>
                    <a:pt x="577028" y="570601"/>
                  </a:lnTo>
                  <a:close/>
                </a:path>
                <a:path w="5038725" h="1857375">
                  <a:moveTo>
                    <a:pt x="598599" y="575996"/>
                  </a:moveTo>
                  <a:lnTo>
                    <a:pt x="550064" y="575996"/>
                  </a:lnTo>
                  <a:lnTo>
                    <a:pt x="550064" y="570601"/>
                  </a:lnTo>
                  <a:lnTo>
                    <a:pt x="598599" y="570601"/>
                  </a:lnTo>
                  <a:lnTo>
                    <a:pt x="598599" y="575996"/>
                  </a:lnTo>
                  <a:close/>
                </a:path>
                <a:path w="5038725" h="1857375">
                  <a:moveTo>
                    <a:pt x="577028" y="597575"/>
                  </a:moveTo>
                  <a:lnTo>
                    <a:pt x="571635" y="597575"/>
                  </a:lnTo>
                  <a:lnTo>
                    <a:pt x="571635" y="575996"/>
                  </a:lnTo>
                  <a:lnTo>
                    <a:pt x="577028" y="575996"/>
                  </a:lnTo>
                  <a:lnTo>
                    <a:pt x="577028" y="597575"/>
                  </a:lnTo>
                  <a:close/>
                </a:path>
                <a:path w="5038725" h="1857375">
                  <a:moveTo>
                    <a:pt x="347834" y="570601"/>
                  </a:moveTo>
                  <a:lnTo>
                    <a:pt x="342442" y="570601"/>
                  </a:lnTo>
                  <a:lnTo>
                    <a:pt x="342442" y="549023"/>
                  </a:lnTo>
                  <a:lnTo>
                    <a:pt x="347834" y="549023"/>
                  </a:lnTo>
                  <a:lnTo>
                    <a:pt x="347834" y="570601"/>
                  </a:lnTo>
                  <a:close/>
                </a:path>
                <a:path w="5038725" h="1857375">
                  <a:moveTo>
                    <a:pt x="369405" y="575996"/>
                  </a:moveTo>
                  <a:lnTo>
                    <a:pt x="320870" y="575996"/>
                  </a:lnTo>
                  <a:lnTo>
                    <a:pt x="320870" y="570601"/>
                  </a:lnTo>
                  <a:lnTo>
                    <a:pt x="369405" y="570601"/>
                  </a:lnTo>
                  <a:lnTo>
                    <a:pt x="369405" y="575996"/>
                  </a:lnTo>
                  <a:close/>
                </a:path>
                <a:path w="5038725" h="1857375">
                  <a:moveTo>
                    <a:pt x="347834" y="597575"/>
                  </a:moveTo>
                  <a:lnTo>
                    <a:pt x="342442" y="597575"/>
                  </a:lnTo>
                  <a:lnTo>
                    <a:pt x="342442" y="575996"/>
                  </a:lnTo>
                  <a:lnTo>
                    <a:pt x="347834" y="575996"/>
                  </a:lnTo>
                  <a:lnTo>
                    <a:pt x="347834" y="597575"/>
                  </a:lnTo>
                  <a:close/>
                </a:path>
                <a:path w="5038725" h="1857375">
                  <a:moveTo>
                    <a:pt x="920818" y="685239"/>
                  </a:moveTo>
                  <a:lnTo>
                    <a:pt x="915425" y="685239"/>
                  </a:lnTo>
                  <a:lnTo>
                    <a:pt x="915425" y="663660"/>
                  </a:lnTo>
                  <a:lnTo>
                    <a:pt x="920818" y="663660"/>
                  </a:lnTo>
                  <a:lnTo>
                    <a:pt x="920818" y="685239"/>
                  </a:lnTo>
                  <a:close/>
                </a:path>
                <a:path w="5038725" h="1857375">
                  <a:moveTo>
                    <a:pt x="942389" y="690633"/>
                  </a:moveTo>
                  <a:lnTo>
                    <a:pt x="893854" y="690633"/>
                  </a:lnTo>
                  <a:lnTo>
                    <a:pt x="893854" y="685239"/>
                  </a:lnTo>
                  <a:lnTo>
                    <a:pt x="942389" y="685239"/>
                  </a:lnTo>
                  <a:lnTo>
                    <a:pt x="942389" y="690633"/>
                  </a:lnTo>
                  <a:close/>
                </a:path>
                <a:path w="5038725" h="1857375">
                  <a:moveTo>
                    <a:pt x="920818" y="712212"/>
                  </a:moveTo>
                  <a:lnTo>
                    <a:pt x="915425" y="712212"/>
                  </a:lnTo>
                  <a:lnTo>
                    <a:pt x="915425" y="690633"/>
                  </a:lnTo>
                  <a:lnTo>
                    <a:pt x="920818" y="690633"/>
                  </a:lnTo>
                  <a:lnTo>
                    <a:pt x="920818" y="712212"/>
                  </a:lnTo>
                  <a:close/>
                </a:path>
                <a:path w="5038725" h="1857375">
                  <a:moveTo>
                    <a:pt x="691625" y="685239"/>
                  </a:moveTo>
                  <a:lnTo>
                    <a:pt x="686232" y="685239"/>
                  </a:lnTo>
                  <a:lnTo>
                    <a:pt x="686232" y="663660"/>
                  </a:lnTo>
                  <a:lnTo>
                    <a:pt x="691625" y="663660"/>
                  </a:lnTo>
                  <a:lnTo>
                    <a:pt x="691625" y="685239"/>
                  </a:lnTo>
                  <a:close/>
                </a:path>
                <a:path w="5038725" h="1857375">
                  <a:moveTo>
                    <a:pt x="713196" y="690633"/>
                  </a:moveTo>
                  <a:lnTo>
                    <a:pt x="664661" y="690633"/>
                  </a:lnTo>
                  <a:lnTo>
                    <a:pt x="664661" y="685239"/>
                  </a:lnTo>
                  <a:lnTo>
                    <a:pt x="713196" y="685239"/>
                  </a:lnTo>
                  <a:lnTo>
                    <a:pt x="713196" y="690633"/>
                  </a:lnTo>
                  <a:close/>
                </a:path>
                <a:path w="5038725" h="1857375">
                  <a:moveTo>
                    <a:pt x="691625" y="712212"/>
                  </a:moveTo>
                  <a:lnTo>
                    <a:pt x="686232" y="712212"/>
                  </a:lnTo>
                  <a:lnTo>
                    <a:pt x="686232" y="690633"/>
                  </a:lnTo>
                  <a:lnTo>
                    <a:pt x="691625" y="690633"/>
                  </a:lnTo>
                  <a:lnTo>
                    <a:pt x="691625" y="712212"/>
                  </a:lnTo>
                  <a:close/>
                </a:path>
                <a:path w="5038725" h="1857375">
                  <a:moveTo>
                    <a:pt x="462431" y="685239"/>
                  </a:moveTo>
                  <a:lnTo>
                    <a:pt x="457038" y="685239"/>
                  </a:lnTo>
                  <a:lnTo>
                    <a:pt x="457038" y="663660"/>
                  </a:lnTo>
                  <a:lnTo>
                    <a:pt x="462431" y="663660"/>
                  </a:lnTo>
                  <a:lnTo>
                    <a:pt x="462431" y="685239"/>
                  </a:lnTo>
                  <a:close/>
                </a:path>
                <a:path w="5038725" h="1857375">
                  <a:moveTo>
                    <a:pt x="484002" y="690633"/>
                  </a:moveTo>
                  <a:lnTo>
                    <a:pt x="435467" y="690633"/>
                  </a:lnTo>
                  <a:lnTo>
                    <a:pt x="435467" y="685239"/>
                  </a:lnTo>
                  <a:lnTo>
                    <a:pt x="484002" y="685239"/>
                  </a:lnTo>
                  <a:lnTo>
                    <a:pt x="484002" y="690633"/>
                  </a:lnTo>
                  <a:close/>
                </a:path>
                <a:path w="5038725" h="1857375">
                  <a:moveTo>
                    <a:pt x="462431" y="712212"/>
                  </a:moveTo>
                  <a:lnTo>
                    <a:pt x="457038" y="712212"/>
                  </a:lnTo>
                  <a:lnTo>
                    <a:pt x="457038" y="690633"/>
                  </a:lnTo>
                  <a:lnTo>
                    <a:pt x="462431" y="690633"/>
                  </a:lnTo>
                  <a:lnTo>
                    <a:pt x="462431" y="712212"/>
                  </a:lnTo>
                  <a:close/>
                </a:path>
                <a:path w="5038725" h="1857375">
                  <a:moveTo>
                    <a:pt x="233238" y="685239"/>
                  </a:moveTo>
                  <a:lnTo>
                    <a:pt x="227845" y="685239"/>
                  </a:lnTo>
                  <a:lnTo>
                    <a:pt x="227845" y="663660"/>
                  </a:lnTo>
                  <a:lnTo>
                    <a:pt x="233238" y="663660"/>
                  </a:lnTo>
                  <a:lnTo>
                    <a:pt x="233238" y="685239"/>
                  </a:lnTo>
                  <a:close/>
                </a:path>
                <a:path w="5038725" h="1857375">
                  <a:moveTo>
                    <a:pt x="254809" y="690633"/>
                  </a:moveTo>
                  <a:lnTo>
                    <a:pt x="206274" y="690633"/>
                  </a:lnTo>
                  <a:lnTo>
                    <a:pt x="206274" y="685239"/>
                  </a:lnTo>
                  <a:lnTo>
                    <a:pt x="254809" y="685239"/>
                  </a:lnTo>
                  <a:lnTo>
                    <a:pt x="254809" y="690633"/>
                  </a:lnTo>
                  <a:close/>
                </a:path>
                <a:path w="5038725" h="1857375">
                  <a:moveTo>
                    <a:pt x="233238" y="712212"/>
                  </a:moveTo>
                  <a:lnTo>
                    <a:pt x="227845" y="712212"/>
                  </a:lnTo>
                  <a:lnTo>
                    <a:pt x="227845" y="690633"/>
                  </a:lnTo>
                  <a:lnTo>
                    <a:pt x="233238" y="690633"/>
                  </a:lnTo>
                  <a:lnTo>
                    <a:pt x="233238" y="712212"/>
                  </a:lnTo>
                  <a:close/>
                </a:path>
                <a:path w="5038725" h="1857375">
                  <a:moveTo>
                    <a:pt x="1035415" y="799876"/>
                  </a:moveTo>
                  <a:lnTo>
                    <a:pt x="1030022" y="799876"/>
                  </a:lnTo>
                  <a:lnTo>
                    <a:pt x="1030022" y="778297"/>
                  </a:lnTo>
                  <a:lnTo>
                    <a:pt x="1035415" y="778297"/>
                  </a:lnTo>
                  <a:lnTo>
                    <a:pt x="1035415" y="799876"/>
                  </a:lnTo>
                  <a:close/>
                </a:path>
                <a:path w="5038725" h="1857375">
                  <a:moveTo>
                    <a:pt x="1056986" y="805270"/>
                  </a:moveTo>
                  <a:lnTo>
                    <a:pt x="1008451" y="805270"/>
                  </a:lnTo>
                  <a:lnTo>
                    <a:pt x="1008451" y="799876"/>
                  </a:lnTo>
                  <a:lnTo>
                    <a:pt x="1056986" y="799876"/>
                  </a:lnTo>
                  <a:lnTo>
                    <a:pt x="1056986" y="805270"/>
                  </a:lnTo>
                  <a:close/>
                </a:path>
                <a:path w="5038725" h="1857375">
                  <a:moveTo>
                    <a:pt x="1035415" y="826849"/>
                  </a:moveTo>
                  <a:lnTo>
                    <a:pt x="1030022" y="826849"/>
                  </a:lnTo>
                  <a:lnTo>
                    <a:pt x="1030022" y="805270"/>
                  </a:lnTo>
                  <a:lnTo>
                    <a:pt x="1035415" y="805270"/>
                  </a:lnTo>
                  <a:lnTo>
                    <a:pt x="1035415" y="826849"/>
                  </a:lnTo>
                  <a:close/>
                </a:path>
                <a:path w="5038725" h="1857375">
                  <a:moveTo>
                    <a:pt x="806221" y="799876"/>
                  </a:moveTo>
                  <a:lnTo>
                    <a:pt x="800828" y="799876"/>
                  </a:lnTo>
                  <a:lnTo>
                    <a:pt x="800828" y="778297"/>
                  </a:lnTo>
                  <a:lnTo>
                    <a:pt x="806221" y="778297"/>
                  </a:lnTo>
                  <a:lnTo>
                    <a:pt x="806221" y="799876"/>
                  </a:lnTo>
                  <a:close/>
                </a:path>
                <a:path w="5038725" h="1857375">
                  <a:moveTo>
                    <a:pt x="827792" y="805270"/>
                  </a:moveTo>
                  <a:lnTo>
                    <a:pt x="779257" y="805270"/>
                  </a:lnTo>
                  <a:lnTo>
                    <a:pt x="779257" y="799876"/>
                  </a:lnTo>
                  <a:lnTo>
                    <a:pt x="827792" y="799876"/>
                  </a:lnTo>
                  <a:lnTo>
                    <a:pt x="827792" y="805270"/>
                  </a:lnTo>
                  <a:close/>
                </a:path>
                <a:path w="5038725" h="1857375">
                  <a:moveTo>
                    <a:pt x="806221" y="826849"/>
                  </a:moveTo>
                  <a:lnTo>
                    <a:pt x="800828" y="826849"/>
                  </a:lnTo>
                  <a:lnTo>
                    <a:pt x="800828" y="805270"/>
                  </a:lnTo>
                  <a:lnTo>
                    <a:pt x="806221" y="805270"/>
                  </a:lnTo>
                  <a:lnTo>
                    <a:pt x="806221" y="826849"/>
                  </a:lnTo>
                  <a:close/>
                </a:path>
                <a:path w="5038725" h="1857375">
                  <a:moveTo>
                    <a:pt x="577028" y="799876"/>
                  </a:moveTo>
                  <a:lnTo>
                    <a:pt x="571635" y="799876"/>
                  </a:lnTo>
                  <a:lnTo>
                    <a:pt x="571635" y="778297"/>
                  </a:lnTo>
                  <a:lnTo>
                    <a:pt x="577028" y="778297"/>
                  </a:lnTo>
                  <a:lnTo>
                    <a:pt x="577028" y="799876"/>
                  </a:lnTo>
                  <a:close/>
                </a:path>
                <a:path w="5038725" h="1857375">
                  <a:moveTo>
                    <a:pt x="598599" y="805270"/>
                  </a:moveTo>
                  <a:lnTo>
                    <a:pt x="550064" y="805270"/>
                  </a:lnTo>
                  <a:lnTo>
                    <a:pt x="550064" y="799876"/>
                  </a:lnTo>
                  <a:lnTo>
                    <a:pt x="598599" y="799876"/>
                  </a:lnTo>
                  <a:lnTo>
                    <a:pt x="598599" y="805270"/>
                  </a:lnTo>
                  <a:close/>
                </a:path>
                <a:path w="5038725" h="1857375">
                  <a:moveTo>
                    <a:pt x="577028" y="826849"/>
                  </a:moveTo>
                  <a:lnTo>
                    <a:pt x="571635" y="826849"/>
                  </a:lnTo>
                  <a:lnTo>
                    <a:pt x="571635" y="805270"/>
                  </a:lnTo>
                  <a:lnTo>
                    <a:pt x="577028" y="805270"/>
                  </a:lnTo>
                  <a:lnTo>
                    <a:pt x="577028" y="826849"/>
                  </a:lnTo>
                  <a:close/>
                </a:path>
                <a:path w="5038725" h="1857375">
                  <a:moveTo>
                    <a:pt x="347834" y="799876"/>
                  </a:moveTo>
                  <a:lnTo>
                    <a:pt x="342442" y="799876"/>
                  </a:lnTo>
                  <a:lnTo>
                    <a:pt x="342442" y="778297"/>
                  </a:lnTo>
                  <a:lnTo>
                    <a:pt x="347834" y="778297"/>
                  </a:lnTo>
                  <a:lnTo>
                    <a:pt x="347834" y="799876"/>
                  </a:lnTo>
                  <a:close/>
                </a:path>
                <a:path w="5038725" h="1857375">
                  <a:moveTo>
                    <a:pt x="369405" y="805270"/>
                  </a:moveTo>
                  <a:lnTo>
                    <a:pt x="320870" y="805270"/>
                  </a:lnTo>
                  <a:lnTo>
                    <a:pt x="320870" y="799876"/>
                  </a:lnTo>
                  <a:lnTo>
                    <a:pt x="369405" y="799876"/>
                  </a:lnTo>
                  <a:lnTo>
                    <a:pt x="369405" y="805270"/>
                  </a:lnTo>
                  <a:close/>
                </a:path>
                <a:path w="5038725" h="1857375">
                  <a:moveTo>
                    <a:pt x="347834" y="826849"/>
                  </a:moveTo>
                  <a:lnTo>
                    <a:pt x="342442" y="826849"/>
                  </a:lnTo>
                  <a:lnTo>
                    <a:pt x="342442" y="805270"/>
                  </a:lnTo>
                  <a:lnTo>
                    <a:pt x="347834" y="805270"/>
                  </a:lnTo>
                  <a:lnTo>
                    <a:pt x="347834" y="826849"/>
                  </a:lnTo>
                  <a:close/>
                </a:path>
                <a:path w="5038725" h="1857375">
                  <a:moveTo>
                    <a:pt x="920818" y="914513"/>
                  </a:moveTo>
                  <a:lnTo>
                    <a:pt x="915425" y="914513"/>
                  </a:lnTo>
                  <a:lnTo>
                    <a:pt x="915425" y="892934"/>
                  </a:lnTo>
                  <a:lnTo>
                    <a:pt x="920818" y="892934"/>
                  </a:lnTo>
                  <a:lnTo>
                    <a:pt x="920818" y="914513"/>
                  </a:lnTo>
                  <a:close/>
                </a:path>
                <a:path w="5038725" h="1857375">
                  <a:moveTo>
                    <a:pt x="942389" y="919908"/>
                  </a:moveTo>
                  <a:lnTo>
                    <a:pt x="893854" y="919908"/>
                  </a:lnTo>
                  <a:lnTo>
                    <a:pt x="893854" y="914513"/>
                  </a:lnTo>
                  <a:lnTo>
                    <a:pt x="942389" y="914513"/>
                  </a:lnTo>
                  <a:lnTo>
                    <a:pt x="942389" y="919908"/>
                  </a:lnTo>
                  <a:close/>
                </a:path>
                <a:path w="5038725" h="1857375">
                  <a:moveTo>
                    <a:pt x="920818" y="941486"/>
                  </a:moveTo>
                  <a:lnTo>
                    <a:pt x="915425" y="941486"/>
                  </a:lnTo>
                  <a:lnTo>
                    <a:pt x="915425" y="919908"/>
                  </a:lnTo>
                  <a:lnTo>
                    <a:pt x="920818" y="919908"/>
                  </a:lnTo>
                  <a:lnTo>
                    <a:pt x="920818" y="941486"/>
                  </a:lnTo>
                  <a:close/>
                </a:path>
                <a:path w="5038725" h="1857375">
                  <a:moveTo>
                    <a:pt x="691625" y="914513"/>
                  </a:moveTo>
                  <a:lnTo>
                    <a:pt x="686232" y="914513"/>
                  </a:lnTo>
                  <a:lnTo>
                    <a:pt x="686232" y="892934"/>
                  </a:lnTo>
                  <a:lnTo>
                    <a:pt x="691625" y="892934"/>
                  </a:lnTo>
                  <a:lnTo>
                    <a:pt x="691625" y="914513"/>
                  </a:lnTo>
                  <a:close/>
                </a:path>
                <a:path w="5038725" h="1857375">
                  <a:moveTo>
                    <a:pt x="713196" y="919908"/>
                  </a:moveTo>
                  <a:lnTo>
                    <a:pt x="664661" y="919908"/>
                  </a:lnTo>
                  <a:lnTo>
                    <a:pt x="664661" y="914513"/>
                  </a:lnTo>
                  <a:lnTo>
                    <a:pt x="713196" y="914513"/>
                  </a:lnTo>
                  <a:lnTo>
                    <a:pt x="713196" y="919908"/>
                  </a:lnTo>
                  <a:close/>
                </a:path>
                <a:path w="5038725" h="1857375">
                  <a:moveTo>
                    <a:pt x="691625" y="941486"/>
                  </a:moveTo>
                  <a:lnTo>
                    <a:pt x="686232" y="941486"/>
                  </a:lnTo>
                  <a:lnTo>
                    <a:pt x="686232" y="919908"/>
                  </a:lnTo>
                  <a:lnTo>
                    <a:pt x="691625" y="919908"/>
                  </a:lnTo>
                  <a:lnTo>
                    <a:pt x="691625" y="941486"/>
                  </a:lnTo>
                  <a:close/>
                </a:path>
                <a:path w="5038725" h="1857375">
                  <a:moveTo>
                    <a:pt x="462431" y="914513"/>
                  </a:moveTo>
                  <a:lnTo>
                    <a:pt x="457038" y="914513"/>
                  </a:lnTo>
                  <a:lnTo>
                    <a:pt x="457038" y="892934"/>
                  </a:lnTo>
                  <a:lnTo>
                    <a:pt x="462431" y="892934"/>
                  </a:lnTo>
                  <a:lnTo>
                    <a:pt x="462431" y="914513"/>
                  </a:lnTo>
                  <a:close/>
                </a:path>
                <a:path w="5038725" h="1857375">
                  <a:moveTo>
                    <a:pt x="484002" y="919908"/>
                  </a:moveTo>
                  <a:lnTo>
                    <a:pt x="435467" y="919908"/>
                  </a:lnTo>
                  <a:lnTo>
                    <a:pt x="435467" y="914513"/>
                  </a:lnTo>
                  <a:lnTo>
                    <a:pt x="484002" y="914513"/>
                  </a:lnTo>
                  <a:lnTo>
                    <a:pt x="484002" y="919908"/>
                  </a:lnTo>
                  <a:close/>
                </a:path>
                <a:path w="5038725" h="1857375">
                  <a:moveTo>
                    <a:pt x="462431" y="941486"/>
                  </a:moveTo>
                  <a:lnTo>
                    <a:pt x="457038" y="941486"/>
                  </a:lnTo>
                  <a:lnTo>
                    <a:pt x="457038" y="919908"/>
                  </a:lnTo>
                  <a:lnTo>
                    <a:pt x="462431" y="919908"/>
                  </a:lnTo>
                  <a:lnTo>
                    <a:pt x="462431" y="941486"/>
                  </a:lnTo>
                  <a:close/>
                </a:path>
                <a:path w="5038725" h="1857375">
                  <a:moveTo>
                    <a:pt x="1035415" y="1027802"/>
                  </a:moveTo>
                  <a:lnTo>
                    <a:pt x="1030022" y="1027802"/>
                  </a:lnTo>
                  <a:lnTo>
                    <a:pt x="1030022" y="1006223"/>
                  </a:lnTo>
                  <a:lnTo>
                    <a:pt x="1035415" y="1006223"/>
                  </a:lnTo>
                  <a:lnTo>
                    <a:pt x="1035415" y="1027802"/>
                  </a:lnTo>
                  <a:close/>
                </a:path>
                <a:path w="5038725" h="1857375">
                  <a:moveTo>
                    <a:pt x="1056986" y="1033196"/>
                  </a:moveTo>
                  <a:lnTo>
                    <a:pt x="1008451" y="1033196"/>
                  </a:lnTo>
                  <a:lnTo>
                    <a:pt x="1008451" y="1027802"/>
                  </a:lnTo>
                  <a:lnTo>
                    <a:pt x="1056986" y="1027802"/>
                  </a:lnTo>
                  <a:lnTo>
                    <a:pt x="1056986" y="1033196"/>
                  </a:lnTo>
                  <a:close/>
                </a:path>
                <a:path w="5038725" h="1857375">
                  <a:moveTo>
                    <a:pt x="1035415" y="1054775"/>
                  </a:moveTo>
                  <a:lnTo>
                    <a:pt x="1030022" y="1054775"/>
                  </a:lnTo>
                  <a:lnTo>
                    <a:pt x="1030022" y="1033196"/>
                  </a:lnTo>
                  <a:lnTo>
                    <a:pt x="1035415" y="1033196"/>
                  </a:lnTo>
                  <a:lnTo>
                    <a:pt x="1035415" y="1054775"/>
                  </a:lnTo>
                  <a:close/>
                </a:path>
                <a:path w="5038725" h="1857375">
                  <a:moveTo>
                    <a:pt x="806221" y="1027802"/>
                  </a:moveTo>
                  <a:lnTo>
                    <a:pt x="800828" y="1027802"/>
                  </a:lnTo>
                  <a:lnTo>
                    <a:pt x="800828" y="1006223"/>
                  </a:lnTo>
                  <a:lnTo>
                    <a:pt x="806221" y="1006223"/>
                  </a:lnTo>
                  <a:lnTo>
                    <a:pt x="806221" y="1027802"/>
                  </a:lnTo>
                  <a:close/>
                </a:path>
                <a:path w="5038725" h="1857375">
                  <a:moveTo>
                    <a:pt x="827792" y="1033196"/>
                  </a:moveTo>
                  <a:lnTo>
                    <a:pt x="779257" y="1033196"/>
                  </a:lnTo>
                  <a:lnTo>
                    <a:pt x="779257" y="1027802"/>
                  </a:lnTo>
                  <a:lnTo>
                    <a:pt x="827792" y="1027802"/>
                  </a:lnTo>
                  <a:lnTo>
                    <a:pt x="827792" y="1033196"/>
                  </a:lnTo>
                  <a:close/>
                </a:path>
                <a:path w="5038725" h="1857375">
                  <a:moveTo>
                    <a:pt x="806221" y="1054775"/>
                  </a:moveTo>
                  <a:lnTo>
                    <a:pt x="800828" y="1054775"/>
                  </a:lnTo>
                  <a:lnTo>
                    <a:pt x="800828" y="1033196"/>
                  </a:lnTo>
                  <a:lnTo>
                    <a:pt x="806221" y="1033196"/>
                  </a:lnTo>
                  <a:lnTo>
                    <a:pt x="806221" y="1054775"/>
                  </a:lnTo>
                  <a:close/>
                </a:path>
                <a:path w="5038725" h="1857375">
                  <a:moveTo>
                    <a:pt x="920818" y="1142439"/>
                  </a:moveTo>
                  <a:lnTo>
                    <a:pt x="915425" y="1142439"/>
                  </a:lnTo>
                  <a:lnTo>
                    <a:pt x="915425" y="1120860"/>
                  </a:lnTo>
                  <a:lnTo>
                    <a:pt x="920818" y="1120860"/>
                  </a:lnTo>
                  <a:lnTo>
                    <a:pt x="920818" y="1142439"/>
                  </a:lnTo>
                  <a:close/>
                </a:path>
                <a:path w="5038725" h="1857375">
                  <a:moveTo>
                    <a:pt x="942389" y="1147833"/>
                  </a:moveTo>
                  <a:lnTo>
                    <a:pt x="893854" y="1147833"/>
                  </a:lnTo>
                  <a:lnTo>
                    <a:pt x="893854" y="1142439"/>
                  </a:lnTo>
                  <a:lnTo>
                    <a:pt x="942389" y="1142439"/>
                  </a:lnTo>
                  <a:lnTo>
                    <a:pt x="942389" y="1147833"/>
                  </a:lnTo>
                  <a:close/>
                </a:path>
                <a:path w="5038725" h="1857375">
                  <a:moveTo>
                    <a:pt x="920818" y="1169412"/>
                  </a:moveTo>
                  <a:lnTo>
                    <a:pt x="915425" y="1169412"/>
                  </a:lnTo>
                  <a:lnTo>
                    <a:pt x="915425" y="1147833"/>
                  </a:lnTo>
                  <a:lnTo>
                    <a:pt x="920818" y="1147833"/>
                  </a:lnTo>
                  <a:lnTo>
                    <a:pt x="920818" y="1169412"/>
                  </a:lnTo>
                  <a:close/>
                </a:path>
                <a:path w="5038725" h="1857375">
                  <a:moveTo>
                    <a:pt x="1036763" y="1270563"/>
                  </a:moveTo>
                  <a:lnTo>
                    <a:pt x="1020584" y="1262470"/>
                  </a:lnTo>
                  <a:lnTo>
                    <a:pt x="1012495" y="1257076"/>
                  </a:lnTo>
                  <a:lnTo>
                    <a:pt x="1030022" y="1257076"/>
                  </a:lnTo>
                  <a:lnTo>
                    <a:pt x="1030022" y="1235497"/>
                  </a:lnTo>
                  <a:lnTo>
                    <a:pt x="1036763" y="1235497"/>
                  </a:lnTo>
                  <a:lnTo>
                    <a:pt x="1036763" y="1257076"/>
                  </a:lnTo>
                  <a:lnTo>
                    <a:pt x="1058334" y="1257076"/>
                  </a:lnTo>
                  <a:lnTo>
                    <a:pt x="1058334" y="1262470"/>
                  </a:lnTo>
                  <a:lnTo>
                    <a:pt x="1036763" y="1262470"/>
                  </a:lnTo>
                  <a:lnTo>
                    <a:pt x="1036763" y="1270563"/>
                  </a:lnTo>
                  <a:close/>
                </a:path>
                <a:path w="5038725" h="1857375">
                  <a:moveTo>
                    <a:pt x="26963" y="689285"/>
                  </a:moveTo>
                  <a:lnTo>
                    <a:pt x="24267" y="689285"/>
                  </a:lnTo>
                  <a:lnTo>
                    <a:pt x="14830" y="683890"/>
                  </a:lnTo>
                  <a:lnTo>
                    <a:pt x="26963" y="683890"/>
                  </a:lnTo>
                  <a:lnTo>
                    <a:pt x="26963" y="689285"/>
                  </a:lnTo>
                  <a:close/>
                </a:path>
                <a:path w="5038725" h="1857375">
                  <a:moveTo>
                    <a:pt x="118641" y="570601"/>
                  </a:moveTo>
                  <a:lnTo>
                    <a:pt x="113248" y="570601"/>
                  </a:lnTo>
                  <a:lnTo>
                    <a:pt x="113248" y="549023"/>
                  </a:lnTo>
                  <a:lnTo>
                    <a:pt x="118641" y="549023"/>
                  </a:lnTo>
                  <a:lnTo>
                    <a:pt x="118641" y="570601"/>
                  </a:lnTo>
                  <a:close/>
                </a:path>
                <a:path w="5038725" h="1857375">
                  <a:moveTo>
                    <a:pt x="140212" y="575996"/>
                  </a:moveTo>
                  <a:lnTo>
                    <a:pt x="91677" y="575996"/>
                  </a:lnTo>
                  <a:lnTo>
                    <a:pt x="91677" y="570601"/>
                  </a:lnTo>
                  <a:lnTo>
                    <a:pt x="140212" y="570601"/>
                  </a:lnTo>
                  <a:lnTo>
                    <a:pt x="140212" y="575996"/>
                  </a:lnTo>
                  <a:close/>
                </a:path>
                <a:path w="5038725" h="1857375">
                  <a:moveTo>
                    <a:pt x="118641" y="597575"/>
                  </a:moveTo>
                  <a:lnTo>
                    <a:pt x="113248" y="597575"/>
                  </a:lnTo>
                  <a:lnTo>
                    <a:pt x="113248" y="575996"/>
                  </a:lnTo>
                  <a:lnTo>
                    <a:pt x="118641" y="575996"/>
                  </a:lnTo>
                  <a:lnTo>
                    <a:pt x="118641" y="597575"/>
                  </a:lnTo>
                  <a:close/>
                </a:path>
                <a:path w="5038725" h="1857375">
                  <a:moveTo>
                    <a:pt x="5392" y="678495"/>
                  </a:moveTo>
                  <a:lnTo>
                    <a:pt x="0" y="675798"/>
                  </a:lnTo>
                  <a:lnTo>
                    <a:pt x="0" y="663660"/>
                  </a:lnTo>
                  <a:lnTo>
                    <a:pt x="5392" y="663660"/>
                  </a:lnTo>
                  <a:lnTo>
                    <a:pt x="5392" y="678495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2383" y="0"/>
              <a:ext cx="4030345" cy="1638300"/>
            </a:xfrm>
            <a:custGeom>
              <a:avLst/>
              <a:gdLst/>
              <a:ahLst/>
              <a:cxnLst/>
              <a:rect l="l" t="t" r="r" b="b"/>
              <a:pathLst>
                <a:path w="4030345" h="1638300">
                  <a:moveTo>
                    <a:pt x="0" y="165100"/>
                  </a:moveTo>
                  <a:lnTo>
                    <a:pt x="52579" y="63500"/>
                  </a:lnTo>
                  <a:lnTo>
                    <a:pt x="99265" y="50800"/>
                  </a:lnTo>
                  <a:lnTo>
                    <a:pt x="145891" y="50800"/>
                  </a:lnTo>
                  <a:lnTo>
                    <a:pt x="239226" y="25400"/>
                  </a:lnTo>
                  <a:lnTo>
                    <a:pt x="286064" y="25400"/>
                  </a:lnTo>
                  <a:lnTo>
                    <a:pt x="333104" y="12700"/>
                  </a:lnTo>
                  <a:lnTo>
                    <a:pt x="380410" y="12700"/>
                  </a:lnTo>
                  <a:lnTo>
                    <a:pt x="428047" y="0"/>
                  </a:lnTo>
                  <a:lnTo>
                    <a:pt x="882458" y="0"/>
                  </a:lnTo>
                  <a:lnTo>
                    <a:pt x="1042655" y="38100"/>
                  </a:lnTo>
                  <a:lnTo>
                    <a:pt x="1193372" y="76200"/>
                  </a:lnTo>
                  <a:lnTo>
                    <a:pt x="502768" y="76200"/>
                  </a:lnTo>
                  <a:lnTo>
                    <a:pt x="451898" y="88900"/>
                  </a:lnTo>
                  <a:lnTo>
                    <a:pt x="401576" y="88900"/>
                  </a:lnTo>
                  <a:lnTo>
                    <a:pt x="351751" y="101600"/>
                  </a:lnTo>
                  <a:lnTo>
                    <a:pt x="302371" y="101600"/>
                  </a:lnTo>
                  <a:lnTo>
                    <a:pt x="156390" y="139700"/>
                  </a:lnTo>
                  <a:lnTo>
                    <a:pt x="117166" y="139700"/>
                  </a:lnTo>
                  <a:lnTo>
                    <a:pt x="78195" y="152400"/>
                  </a:lnTo>
                  <a:lnTo>
                    <a:pt x="39224" y="152400"/>
                  </a:lnTo>
                  <a:lnTo>
                    <a:pt x="0" y="165100"/>
                  </a:lnTo>
                  <a:close/>
                </a:path>
                <a:path w="4030345" h="1638300">
                  <a:moveTo>
                    <a:pt x="2276924" y="215900"/>
                  </a:moveTo>
                  <a:lnTo>
                    <a:pt x="1665191" y="215900"/>
                  </a:lnTo>
                  <a:lnTo>
                    <a:pt x="1709264" y="203200"/>
                  </a:lnTo>
                  <a:lnTo>
                    <a:pt x="2115320" y="203200"/>
                  </a:lnTo>
                  <a:lnTo>
                    <a:pt x="2144151" y="165100"/>
                  </a:lnTo>
                  <a:lnTo>
                    <a:pt x="2176921" y="127000"/>
                  </a:lnTo>
                  <a:lnTo>
                    <a:pt x="2212780" y="88900"/>
                  </a:lnTo>
                  <a:lnTo>
                    <a:pt x="2250879" y="50800"/>
                  </a:lnTo>
                  <a:lnTo>
                    <a:pt x="2290370" y="12700"/>
                  </a:lnTo>
                  <a:lnTo>
                    <a:pt x="2308541" y="0"/>
                  </a:lnTo>
                  <a:lnTo>
                    <a:pt x="2493594" y="0"/>
                  </a:lnTo>
                  <a:lnTo>
                    <a:pt x="2476637" y="12700"/>
                  </a:lnTo>
                  <a:lnTo>
                    <a:pt x="2439232" y="50800"/>
                  </a:lnTo>
                  <a:lnTo>
                    <a:pt x="2401957" y="76200"/>
                  </a:lnTo>
                  <a:lnTo>
                    <a:pt x="2365588" y="114300"/>
                  </a:lnTo>
                  <a:lnTo>
                    <a:pt x="2330902" y="152400"/>
                  </a:lnTo>
                  <a:lnTo>
                    <a:pt x="2298675" y="190500"/>
                  </a:lnTo>
                  <a:lnTo>
                    <a:pt x="2276924" y="215900"/>
                  </a:lnTo>
                  <a:close/>
                </a:path>
                <a:path w="4030345" h="1638300">
                  <a:moveTo>
                    <a:pt x="3078035" y="101600"/>
                  </a:moveTo>
                  <a:lnTo>
                    <a:pt x="3009175" y="101600"/>
                  </a:lnTo>
                  <a:lnTo>
                    <a:pt x="2958474" y="88900"/>
                  </a:lnTo>
                  <a:lnTo>
                    <a:pt x="2908373" y="88900"/>
                  </a:lnTo>
                  <a:lnTo>
                    <a:pt x="2762792" y="50800"/>
                  </a:lnTo>
                  <a:lnTo>
                    <a:pt x="2716217" y="25400"/>
                  </a:lnTo>
                  <a:lnTo>
                    <a:pt x="2670807" y="12700"/>
                  </a:lnTo>
                  <a:lnTo>
                    <a:pt x="2637727" y="0"/>
                  </a:lnTo>
                  <a:lnTo>
                    <a:pt x="2907730" y="0"/>
                  </a:lnTo>
                  <a:lnTo>
                    <a:pt x="2954797" y="12700"/>
                  </a:lnTo>
                  <a:lnTo>
                    <a:pt x="3283476" y="12700"/>
                  </a:lnTo>
                  <a:lnTo>
                    <a:pt x="3268703" y="25400"/>
                  </a:lnTo>
                  <a:lnTo>
                    <a:pt x="3232522" y="50800"/>
                  </a:lnTo>
                  <a:lnTo>
                    <a:pt x="3189094" y="76200"/>
                  </a:lnTo>
                  <a:lnTo>
                    <a:pt x="3137803" y="88900"/>
                  </a:lnTo>
                  <a:lnTo>
                    <a:pt x="3078035" y="101600"/>
                  </a:lnTo>
                  <a:close/>
                </a:path>
                <a:path w="4030345" h="1638300">
                  <a:moveTo>
                    <a:pt x="3283476" y="12700"/>
                  </a:moveTo>
                  <a:lnTo>
                    <a:pt x="3044171" y="12700"/>
                  </a:lnTo>
                  <a:lnTo>
                    <a:pt x="3085046" y="0"/>
                  </a:lnTo>
                  <a:lnTo>
                    <a:pt x="3298250" y="0"/>
                  </a:lnTo>
                  <a:lnTo>
                    <a:pt x="3283476" y="12700"/>
                  </a:lnTo>
                  <a:close/>
                </a:path>
                <a:path w="4030345" h="1638300">
                  <a:moveTo>
                    <a:pt x="1773995" y="292100"/>
                  </a:moveTo>
                  <a:lnTo>
                    <a:pt x="1525509" y="292100"/>
                  </a:lnTo>
                  <a:lnTo>
                    <a:pt x="1472824" y="279400"/>
                  </a:lnTo>
                  <a:lnTo>
                    <a:pt x="1420999" y="254000"/>
                  </a:lnTo>
                  <a:lnTo>
                    <a:pt x="1327524" y="228600"/>
                  </a:lnTo>
                  <a:lnTo>
                    <a:pt x="1281966" y="203200"/>
                  </a:lnTo>
                  <a:lnTo>
                    <a:pt x="1236745" y="190500"/>
                  </a:lnTo>
                  <a:lnTo>
                    <a:pt x="1191525" y="165100"/>
                  </a:lnTo>
                  <a:lnTo>
                    <a:pt x="1056821" y="127000"/>
                  </a:lnTo>
                  <a:lnTo>
                    <a:pt x="870605" y="76200"/>
                  </a:lnTo>
                  <a:lnTo>
                    <a:pt x="1193372" y="76200"/>
                  </a:lnTo>
                  <a:lnTo>
                    <a:pt x="1241689" y="101600"/>
                  </a:lnTo>
                  <a:lnTo>
                    <a:pt x="1286123" y="114300"/>
                  </a:lnTo>
                  <a:lnTo>
                    <a:pt x="1330670" y="139700"/>
                  </a:lnTo>
                  <a:lnTo>
                    <a:pt x="1421449" y="165100"/>
                  </a:lnTo>
                  <a:lnTo>
                    <a:pt x="1468355" y="190500"/>
                  </a:lnTo>
                  <a:lnTo>
                    <a:pt x="1516721" y="203200"/>
                  </a:lnTo>
                  <a:lnTo>
                    <a:pt x="1571130" y="215900"/>
                  </a:lnTo>
                  <a:lnTo>
                    <a:pt x="2276924" y="215900"/>
                  </a:lnTo>
                  <a:lnTo>
                    <a:pt x="2266048" y="228600"/>
                  </a:lnTo>
                  <a:lnTo>
                    <a:pt x="2246917" y="266700"/>
                  </a:lnTo>
                  <a:lnTo>
                    <a:pt x="1851727" y="266700"/>
                  </a:lnTo>
                  <a:lnTo>
                    <a:pt x="1773995" y="292100"/>
                  </a:lnTo>
                  <a:close/>
                </a:path>
                <a:path w="4030345" h="1638300">
                  <a:moveTo>
                    <a:pt x="1956402" y="190500"/>
                  </a:moveTo>
                  <a:lnTo>
                    <a:pt x="1852578" y="190500"/>
                  </a:lnTo>
                  <a:lnTo>
                    <a:pt x="1904003" y="177800"/>
                  </a:lnTo>
                  <a:lnTo>
                    <a:pt x="1956402" y="190500"/>
                  </a:lnTo>
                  <a:close/>
                </a:path>
                <a:path w="4030345" h="1638300">
                  <a:moveTo>
                    <a:pt x="2115320" y="203200"/>
                  </a:moveTo>
                  <a:lnTo>
                    <a:pt x="1754310" y="203200"/>
                  </a:lnTo>
                  <a:lnTo>
                    <a:pt x="1802539" y="190500"/>
                  </a:lnTo>
                  <a:lnTo>
                    <a:pt x="2062472" y="190500"/>
                  </a:lnTo>
                  <a:lnTo>
                    <a:pt x="2115320" y="203200"/>
                  </a:lnTo>
                  <a:close/>
                </a:path>
                <a:path w="4030345" h="1638300">
                  <a:moveTo>
                    <a:pt x="1797652" y="939800"/>
                  </a:moveTo>
                  <a:lnTo>
                    <a:pt x="1541176" y="939800"/>
                  </a:lnTo>
                  <a:lnTo>
                    <a:pt x="1445367" y="914400"/>
                  </a:lnTo>
                  <a:lnTo>
                    <a:pt x="1397751" y="914400"/>
                  </a:lnTo>
                  <a:lnTo>
                    <a:pt x="1255125" y="876300"/>
                  </a:lnTo>
                  <a:lnTo>
                    <a:pt x="1207398" y="876300"/>
                  </a:lnTo>
                  <a:lnTo>
                    <a:pt x="1159449" y="863600"/>
                  </a:lnTo>
                  <a:lnTo>
                    <a:pt x="1662943" y="863600"/>
                  </a:lnTo>
                  <a:lnTo>
                    <a:pt x="1708686" y="850900"/>
                  </a:lnTo>
                  <a:lnTo>
                    <a:pt x="1795153" y="850900"/>
                  </a:lnTo>
                  <a:lnTo>
                    <a:pt x="1835442" y="838200"/>
                  </a:lnTo>
                  <a:lnTo>
                    <a:pt x="1873479" y="812800"/>
                  </a:lnTo>
                  <a:lnTo>
                    <a:pt x="1909047" y="800100"/>
                  </a:lnTo>
                  <a:lnTo>
                    <a:pt x="1949021" y="762000"/>
                  </a:lnTo>
                  <a:lnTo>
                    <a:pt x="1980102" y="723900"/>
                  </a:lnTo>
                  <a:lnTo>
                    <a:pt x="2003505" y="685800"/>
                  </a:lnTo>
                  <a:lnTo>
                    <a:pt x="2020448" y="647700"/>
                  </a:lnTo>
                  <a:lnTo>
                    <a:pt x="2032148" y="609600"/>
                  </a:lnTo>
                  <a:lnTo>
                    <a:pt x="2039822" y="558800"/>
                  </a:lnTo>
                  <a:lnTo>
                    <a:pt x="2044687" y="520700"/>
                  </a:lnTo>
                  <a:lnTo>
                    <a:pt x="2047961" y="469900"/>
                  </a:lnTo>
                  <a:lnTo>
                    <a:pt x="2050860" y="431800"/>
                  </a:lnTo>
                  <a:lnTo>
                    <a:pt x="2054602" y="393700"/>
                  </a:lnTo>
                  <a:lnTo>
                    <a:pt x="2060403" y="342900"/>
                  </a:lnTo>
                  <a:lnTo>
                    <a:pt x="2069482" y="304800"/>
                  </a:lnTo>
                  <a:lnTo>
                    <a:pt x="2072178" y="292100"/>
                  </a:lnTo>
                  <a:lnTo>
                    <a:pt x="2073526" y="292100"/>
                  </a:lnTo>
                  <a:lnTo>
                    <a:pt x="2076223" y="279400"/>
                  </a:lnTo>
                  <a:lnTo>
                    <a:pt x="2029752" y="279400"/>
                  </a:lnTo>
                  <a:lnTo>
                    <a:pt x="1983534" y="266700"/>
                  </a:lnTo>
                  <a:lnTo>
                    <a:pt x="2246917" y="266700"/>
                  </a:lnTo>
                  <a:lnTo>
                    <a:pt x="2240540" y="279400"/>
                  </a:lnTo>
                  <a:lnTo>
                    <a:pt x="2221504" y="330200"/>
                  </a:lnTo>
                  <a:lnTo>
                    <a:pt x="2208292" y="368300"/>
                  </a:lnTo>
                  <a:lnTo>
                    <a:pt x="2200256" y="419100"/>
                  </a:lnTo>
                  <a:lnTo>
                    <a:pt x="2198908" y="431800"/>
                  </a:lnTo>
                  <a:lnTo>
                    <a:pt x="2198908" y="444500"/>
                  </a:lnTo>
                  <a:lnTo>
                    <a:pt x="2200256" y="444500"/>
                  </a:lnTo>
                  <a:lnTo>
                    <a:pt x="2240054" y="469900"/>
                  </a:lnTo>
                  <a:lnTo>
                    <a:pt x="2284373" y="482600"/>
                  </a:lnTo>
                  <a:lnTo>
                    <a:pt x="2332235" y="495300"/>
                  </a:lnTo>
                  <a:lnTo>
                    <a:pt x="2487293" y="533400"/>
                  </a:lnTo>
                  <a:lnTo>
                    <a:pt x="2186775" y="533400"/>
                  </a:lnTo>
                  <a:lnTo>
                    <a:pt x="2181510" y="584200"/>
                  </a:lnTo>
                  <a:lnTo>
                    <a:pt x="2174014" y="622300"/>
                  </a:lnTo>
                  <a:lnTo>
                    <a:pt x="2163256" y="673100"/>
                  </a:lnTo>
                  <a:lnTo>
                    <a:pt x="2148204" y="711200"/>
                  </a:lnTo>
                  <a:lnTo>
                    <a:pt x="2127826" y="749300"/>
                  </a:lnTo>
                  <a:lnTo>
                    <a:pt x="2101090" y="787400"/>
                  </a:lnTo>
                  <a:lnTo>
                    <a:pt x="2066963" y="825500"/>
                  </a:lnTo>
                  <a:lnTo>
                    <a:pt x="2024414" y="863600"/>
                  </a:lnTo>
                  <a:lnTo>
                    <a:pt x="1972412" y="889000"/>
                  </a:lnTo>
                  <a:lnTo>
                    <a:pt x="1932569" y="901700"/>
                  </a:lnTo>
                  <a:lnTo>
                    <a:pt x="1890024" y="927100"/>
                  </a:lnTo>
                  <a:lnTo>
                    <a:pt x="1844983" y="927100"/>
                  </a:lnTo>
                  <a:lnTo>
                    <a:pt x="1797652" y="939800"/>
                  </a:lnTo>
                  <a:close/>
                </a:path>
                <a:path w="4030345" h="1638300">
                  <a:moveTo>
                    <a:pt x="1683866" y="304800"/>
                  </a:moveTo>
                  <a:lnTo>
                    <a:pt x="1631518" y="304800"/>
                  </a:lnTo>
                  <a:lnTo>
                    <a:pt x="1578570" y="292100"/>
                  </a:lnTo>
                  <a:lnTo>
                    <a:pt x="1735129" y="292100"/>
                  </a:lnTo>
                  <a:lnTo>
                    <a:pt x="1683866" y="304800"/>
                  </a:lnTo>
                  <a:close/>
                </a:path>
                <a:path w="4030345" h="1638300">
                  <a:moveTo>
                    <a:pt x="3266680" y="850900"/>
                  </a:moveTo>
                  <a:lnTo>
                    <a:pt x="2960105" y="850900"/>
                  </a:lnTo>
                  <a:lnTo>
                    <a:pt x="2865346" y="825500"/>
                  </a:lnTo>
                  <a:lnTo>
                    <a:pt x="2820195" y="812800"/>
                  </a:lnTo>
                  <a:lnTo>
                    <a:pt x="2777285" y="787400"/>
                  </a:lnTo>
                  <a:lnTo>
                    <a:pt x="2745897" y="774700"/>
                  </a:lnTo>
                  <a:lnTo>
                    <a:pt x="2718301" y="762000"/>
                  </a:lnTo>
                  <a:lnTo>
                    <a:pt x="2694245" y="736600"/>
                  </a:lnTo>
                  <a:lnTo>
                    <a:pt x="2673474" y="723900"/>
                  </a:lnTo>
                  <a:lnTo>
                    <a:pt x="2657232" y="698500"/>
                  </a:lnTo>
                  <a:lnTo>
                    <a:pt x="2641623" y="673100"/>
                  </a:lnTo>
                  <a:lnTo>
                    <a:pt x="2621716" y="660400"/>
                  </a:lnTo>
                  <a:lnTo>
                    <a:pt x="2592582" y="647700"/>
                  </a:lnTo>
                  <a:lnTo>
                    <a:pt x="2545654" y="622300"/>
                  </a:lnTo>
                  <a:lnTo>
                    <a:pt x="2442803" y="596900"/>
                  </a:lnTo>
                  <a:lnTo>
                    <a:pt x="2390633" y="596900"/>
                  </a:lnTo>
                  <a:lnTo>
                    <a:pt x="2340469" y="584200"/>
                  </a:lnTo>
                  <a:lnTo>
                    <a:pt x="2223871" y="546100"/>
                  </a:lnTo>
                  <a:lnTo>
                    <a:pt x="2186775" y="533400"/>
                  </a:lnTo>
                  <a:lnTo>
                    <a:pt x="2487293" y="533400"/>
                  </a:lnTo>
                  <a:lnTo>
                    <a:pt x="2590435" y="558800"/>
                  </a:lnTo>
                  <a:lnTo>
                    <a:pt x="2639001" y="571500"/>
                  </a:lnTo>
                  <a:lnTo>
                    <a:pt x="2684259" y="584200"/>
                  </a:lnTo>
                  <a:lnTo>
                    <a:pt x="2734816" y="622300"/>
                  </a:lnTo>
                  <a:lnTo>
                    <a:pt x="2755545" y="635000"/>
                  </a:lnTo>
                  <a:lnTo>
                    <a:pt x="2773240" y="660400"/>
                  </a:lnTo>
                  <a:lnTo>
                    <a:pt x="2792642" y="673100"/>
                  </a:lnTo>
                  <a:lnTo>
                    <a:pt x="2812169" y="698500"/>
                  </a:lnTo>
                  <a:lnTo>
                    <a:pt x="2837511" y="723900"/>
                  </a:lnTo>
                  <a:lnTo>
                    <a:pt x="2874355" y="736600"/>
                  </a:lnTo>
                  <a:lnTo>
                    <a:pt x="2922009" y="749300"/>
                  </a:lnTo>
                  <a:lnTo>
                    <a:pt x="3025408" y="774700"/>
                  </a:lnTo>
                  <a:lnTo>
                    <a:pt x="3511815" y="774700"/>
                  </a:lnTo>
                  <a:lnTo>
                    <a:pt x="3465092" y="800100"/>
                  </a:lnTo>
                  <a:lnTo>
                    <a:pt x="3412286" y="825500"/>
                  </a:lnTo>
                  <a:lnTo>
                    <a:pt x="3366297" y="838200"/>
                  </a:lnTo>
                  <a:lnTo>
                    <a:pt x="3317612" y="838200"/>
                  </a:lnTo>
                  <a:lnTo>
                    <a:pt x="3266680" y="850900"/>
                  </a:lnTo>
                  <a:close/>
                </a:path>
                <a:path w="4030345" h="1638300">
                  <a:moveTo>
                    <a:pt x="3511815" y="774700"/>
                  </a:moveTo>
                  <a:lnTo>
                    <a:pt x="3180918" y="774700"/>
                  </a:lnTo>
                  <a:lnTo>
                    <a:pt x="3227583" y="762000"/>
                  </a:lnTo>
                  <a:lnTo>
                    <a:pt x="3279886" y="762000"/>
                  </a:lnTo>
                  <a:lnTo>
                    <a:pt x="3326375" y="749300"/>
                  </a:lnTo>
                  <a:lnTo>
                    <a:pt x="3368258" y="723900"/>
                  </a:lnTo>
                  <a:lnTo>
                    <a:pt x="3406743" y="698500"/>
                  </a:lnTo>
                  <a:lnTo>
                    <a:pt x="3443037" y="685800"/>
                  </a:lnTo>
                  <a:lnTo>
                    <a:pt x="3513882" y="635000"/>
                  </a:lnTo>
                  <a:lnTo>
                    <a:pt x="3550850" y="609600"/>
                  </a:lnTo>
                  <a:lnTo>
                    <a:pt x="3590458" y="596900"/>
                  </a:lnTo>
                  <a:lnTo>
                    <a:pt x="3633914" y="584200"/>
                  </a:lnTo>
                  <a:lnTo>
                    <a:pt x="3682426" y="571500"/>
                  </a:lnTo>
                  <a:lnTo>
                    <a:pt x="3737201" y="558800"/>
                  </a:lnTo>
                  <a:lnTo>
                    <a:pt x="3835819" y="558800"/>
                  </a:lnTo>
                  <a:lnTo>
                    <a:pt x="3884997" y="571500"/>
                  </a:lnTo>
                  <a:lnTo>
                    <a:pt x="3933838" y="571500"/>
                  </a:lnTo>
                  <a:lnTo>
                    <a:pt x="4029760" y="596900"/>
                  </a:lnTo>
                  <a:lnTo>
                    <a:pt x="3989314" y="647700"/>
                  </a:lnTo>
                  <a:lnTo>
                    <a:pt x="3762480" y="647700"/>
                  </a:lnTo>
                  <a:lnTo>
                    <a:pt x="3717677" y="660400"/>
                  </a:lnTo>
                  <a:lnTo>
                    <a:pt x="3676620" y="673100"/>
                  </a:lnTo>
                  <a:lnTo>
                    <a:pt x="3638783" y="698500"/>
                  </a:lnTo>
                  <a:lnTo>
                    <a:pt x="3596331" y="723900"/>
                  </a:lnTo>
                  <a:lnTo>
                    <a:pt x="3554785" y="749300"/>
                  </a:lnTo>
                  <a:lnTo>
                    <a:pt x="3511815" y="774700"/>
                  </a:lnTo>
                  <a:close/>
                </a:path>
                <a:path w="4030345" h="1638300">
                  <a:moveTo>
                    <a:pt x="3969091" y="673100"/>
                  </a:moveTo>
                  <a:lnTo>
                    <a:pt x="3924601" y="660400"/>
                  </a:lnTo>
                  <a:lnTo>
                    <a:pt x="3865417" y="647700"/>
                  </a:lnTo>
                  <a:lnTo>
                    <a:pt x="3989314" y="647700"/>
                  </a:lnTo>
                  <a:lnTo>
                    <a:pt x="3969091" y="673100"/>
                  </a:lnTo>
                  <a:close/>
                </a:path>
                <a:path w="4030345" h="1638300">
                  <a:moveTo>
                    <a:pt x="1065354" y="774700"/>
                  </a:moveTo>
                  <a:lnTo>
                    <a:pt x="864705" y="774700"/>
                  </a:lnTo>
                  <a:lnTo>
                    <a:pt x="913066" y="762000"/>
                  </a:lnTo>
                  <a:lnTo>
                    <a:pt x="1014054" y="762000"/>
                  </a:lnTo>
                  <a:lnTo>
                    <a:pt x="1065354" y="774700"/>
                  </a:lnTo>
                  <a:close/>
                </a:path>
                <a:path w="4030345" h="1638300">
                  <a:moveTo>
                    <a:pt x="1957582" y="1638300"/>
                  </a:moveTo>
                  <a:lnTo>
                    <a:pt x="1914435" y="1625600"/>
                  </a:lnTo>
                  <a:lnTo>
                    <a:pt x="1869727" y="1600200"/>
                  </a:lnTo>
                  <a:lnTo>
                    <a:pt x="1823700" y="1574800"/>
                  </a:lnTo>
                  <a:lnTo>
                    <a:pt x="1776597" y="1562100"/>
                  </a:lnTo>
                  <a:lnTo>
                    <a:pt x="1728662" y="1536700"/>
                  </a:lnTo>
                  <a:lnTo>
                    <a:pt x="1680137" y="1524000"/>
                  </a:lnTo>
                  <a:lnTo>
                    <a:pt x="1631265" y="1498600"/>
                  </a:lnTo>
                  <a:lnTo>
                    <a:pt x="1533456" y="1473200"/>
                  </a:lnTo>
                  <a:lnTo>
                    <a:pt x="1485004" y="1447800"/>
                  </a:lnTo>
                  <a:lnTo>
                    <a:pt x="1437178" y="1435100"/>
                  </a:lnTo>
                  <a:lnTo>
                    <a:pt x="1389958" y="1409700"/>
                  </a:lnTo>
                  <a:lnTo>
                    <a:pt x="1291728" y="1384300"/>
                  </a:lnTo>
                  <a:lnTo>
                    <a:pt x="1241444" y="1358900"/>
                  </a:lnTo>
                  <a:lnTo>
                    <a:pt x="1190866" y="1346200"/>
                  </a:lnTo>
                  <a:lnTo>
                    <a:pt x="1140356" y="1320800"/>
                  </a:lnTo>
                  <a:lnTo>
                    <a:pt x="1090277" y="1308100"/>
                  </a:lnTo>
                  <a:lnTo>
                    <a:pt x="1040994" y="1282700"/>
                  </a:lnTo>
                  <a:lnTo>
                    <a:pt x="992868" y="1257300"/>
                  </a:lnTo>
                  <a:lnTo>
                    <a:pt x="946264" y="1244600"/>
                  </a:lnTo>
                  <a:lnTo>
                    <a:pt x="901545" y="1219200"/>
                  </a:lnTo>
                  <a:lnTo>
                    <a:pt x="859073" y="1193800"/>
                  </a:lnTo>
                  <a:lnTo>
                    <a:pt x="819212" y="1168400"/>
                  </a:lnTo>
                  <a:lnTo>
                    <a:pt x="782326" y="1143000"/>
                  </a:lnTo>
                  <a:lnTo>
                    <a:pt x="748777" y="1117600"/>
                  </a:lnTo>
                  <a:lnTo>
                    <a:pt x="718930" y="1079500"/>
                  </a:lnTo>
                  <a:lnTo>
                    <a:pt x="693146" y="1054100"/>
                  </a:lnTo>
                  <a:lnTo>
                    <a:pt x="671789" y="1028700"/>
                  </a:lnTo>
                  <a:lnTo>
                    <a:pt x="655223" y="990600"/>
                  </a:lnTo>
                  <a:lnTo>
                    <a:pt x="642928" y="952500"/>
                  </a:lnTo>
                  <a:lnTo>
                    <a:pt x="643898" y="901700"/>
                  </a:lnTo>
                  <a:lnTo>
                    <a:pt x="659106" y="863600"/>
                  </a:lnTo>
                  <a:lnTo>
                    <a:pt x="689521" y="825500"/>
                  </a:lnTo>
                  <a:lnTo>
                    <a:pt x="736115" y="800100"/>
                  </a:lnTo>
                  <a:lnTo>
                    <a:pt x="775566" y="787400"/>
                  </a:lnTo>
                  <a:lnTo>
                    <a:pt x="818650" y="774700"/>
                  </a:lnTo>
                  <a:lnTo>
                    <a:pt x="1116307" y="774700"/>
                  </a:lnTo>
                  <a:lnTo>
                    <a:pt x="1165309" y="787400"/>
                  </a:lnTo>
                  <a:lnTo>
                    <a:pt x="1215102" y="787400"/>
                  </a:lnTo>
                  <a:lnTo>
                    <a:pt x="1367050" y="825500"/>
                  </a:lnTo>
                  <a:lnTo>
                    <a:pt x="1417831" y="825500"/>
                  </a:lnTo>
                  <a:lnTo>
                    <a:pt x="1518286" y="850900"/>
                  </a:lnTo>
                  <a:lnTo>
                    <a:pt x="937502" y="850900"/>
                  </a:lnTo>
                  <a:lnTo>
                    <a:pt x="887111" y="863600"/>
                  </a:lnTo>
                  <a:lnTo>
                    <a:pt x="844161" y="876300"/>
                  </a:lnTo>
                  <a:lnTo>
                    <a:pt x="811354" y="889000"/>
                  </a:lnTo>
                  <a:lnTo>
                    <a:pt x="791391" y="914400"/>
                  </a:lnTo>
                  <a:lnTo>
                    <a:pt x="786462" y="952500"/>
                  </a:lnTo>
                  <a:lnTo>
                    <a:pt x="795542" y="990600"/>
                  </a:lnTo>
                  <a:lnTo>
                    <a:pt x="816296" y="1028700"/>
                  </a:lnTo>
                  <a:lnTo>
                    <a:pt x="846388" y="1054100"/>
                  </a:lnTo>
                  <a:lnTo>
                    <a:pt x="883485" y="1092200"/>
                  </a:lnTo>
                  <a:lnTo>
                    <a:pt x="925252" y="1117600"/>
                  </a:lnTo>
                  <a:lnTo>
                    <a:pt x="969353" y="1143000"/>
                  </a:lnTo>
                  <a:lnTo>
                    <a:pt x="1012419" y="1168400"/>
                  </a:lnTo>
                  <a:lnTo>
                    <a:pt x="1057288" y="1193800"/>
                  </a:lnTo>
                  <a:lnTo>
                    <a:pt x="1103662" y="1219200"/>
                  </a:lnTo>
                  <a:lnTo>
                    <a:pt x="1151241" y="1231900"/>
                  </a:lnTo>
                  <a:lnTo>
                    <a:pt x="1199726" y="1257300"/>
                  </a:lnTo>
                  <a:lnTo>
                    <a:pt x="1248818" y="1270000"/>
                  </a:lnTo>
                  <a:lnTo>
                    <a:pt x="1298218" y="1295400"/>
                  </a:lnTo>
                  <a:lnTo>
                    <a:pt x="1396741" y="1320800"/>
                  </a:lnTo>
                  <a:lnTo>
                    <a:pt x="1445267" y="1346200"/>
                  </a:lnTo>
                  <a:lnTo>
                    <a:pt x="1494754" y="1358900"/>
                  </a:lnTo>
                  <a:lnTo>
                    <a:pt x="1544451" y="1384300"/>
                  </a:lnTo>
                  <a:lnTo>
                    <a:pt x="1594245" y="1397000"/>
                  </a:lnTo>
                  <a:lnTo>
                    <a:pt x="1644023" y="1422400"/>
                  </a:lnTo>
                  <a:lnTo>
                    <a:pt x="1693672" y="1435100"/>
                  </a:lnTo>
                  <a:lnTo>
                    <a:pt x="1743078" y="1460500"/>
                  </a:lnTo>
                  <a:lnTo>
                    <a:pt x="1792128" y="1473200"/>
                  </a:lnTo>
                  <a:lnTo>
                    <a:pt x="1840709" y="1498600"/>
                  </a:lnTo>
                  <a:lnTo>
                    <a:pt x="1888708" y="1511300"/>
                  </a:lnTo>
                  <a:lnTo>
                    <a:pt x="1936011" y="1536700"/>
                  </a:lnTo>
                  <a:lnTo>
                    <a:pt x="1952168" y="1536700"/>
                  </a:lnTo>
                  <a:lnTo>
                    <a:pt x="1968199" y="1549400"/>
                  </a:lnTo>
                  <a:lnTo>
                    <a:pt x="1983977" y="1562100"/>
                  </a:lnTo>
                  <a:lnTo>
                    <a:pt x="1999376" y="1562100"/>
                  </a:lnTo>
                  <a:lnTo>
                    <a:pt x="1957582" y="1638300"/>
                  </a:lnTo>
                  <a:close/>
                </a:path>
                <a:path w="4030345" h="1638300">
                  <a:moveTo>
                    <a:pt x="1662943" y="863600"/>
                  </a:moveTo>
                  <a:lnTo>
                    <a:pt x="1106309" y="863600"/>
                  </a:lnTo>
                  <a:lnTo>
                    <a:pt x="1049803" y="850900"/>
                  </a:lnTo>
                  <a:lnTo>
                    <a:pt x="1615817" y="850900"/>
                  </a:lnTo>
                  <a:lnTo>
                    <a:pt x="1662943" y="863600"/>
                  </a:lnTo>
                  <a:close/>
                </a:path>
                <a:path w="4030345" h="1638300">
                  <a:moveTo>
                    <a:pt x="3159873" y="863600"/>
                  </a:moveTo>
                  <a:lnTo>
                    <a:pt x="3104897" y="863600"/>
                  </a:lnTo>
                  <a:lnTo>
                    <a:pt x="3057034" y="850900"/>
                  </a:lnTo>
                  <a:lnTo>
                    <a:pt x="3213951" y="850900"/>
                  </a:lnTo>
                  <a:lnTo>
                    <a:pt x="3159873" y="863600"/>
                  </a:lnTo>
                  <a:close/>
                </a:path>
              </a:pathLst>
            </a:custGeom>
            <a:solidFill>
              <a:srgbClr val="F6B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0524" y="0"/>
              <a:ext cx="6009640" cy="2170430"/>
            </a:xfrm>
            <a:custGeom>
              <a:avLst/>
              <a:gdLst/>
              <a:ahLst/>
              <a:cxnLst/>
              <a:rect l="l" t="t" r="r" b="b"/>
              <a:pathLst>
                <a:path w="6009639" h="2170430">
                  <a:moveTo>
                    <a:pt x="2595279" y="2170127"/>
                  </a:moveTo>
                  <a:lnTo>
                    <a:pt x="0" y="678495"/>
                  </a:lnTo>
                  <a:lnTo>
                    <a:pt x="359374" y="0"/>
                  </a:lnTo>
                  <a:lnTo>
                    <a:pt x="679735" y="0"/>
                  </a:lnTo>
                  <a:lnTo>
                    <a:pt x="331656" y="656916"/>
                  </a:lnTo>
                  <a:lnTo>
                    <a:pt x="2434843" y="1865327"/>
                  </a:lnTo>
                  <a:lnTo>
                    <a:pt x="2756720" y="1865327"/>
                  </a:lnTo>
                  <a:lnTo>
                    <a:pt x="2595279" y="2170127"/>
                  </a:lnTo>
                  <a:close/>
                </a:path>
                <a:path w="6009639" h="2170430">
                  <a:moveTo>
                    <a:pt x="2756720" y="1865327"/>
                  </a:moveTo>
                  <a:lnTo>
                    <a:pt x="2434843" y="1865327"/>
                  </a:lnTo>
                  <a:lnTo>
                    <a:pt x="2792115" y="1189642"/>
                  </a:lnTo>
                  <a:lnTo>
                    <a:pt x="2827169" y="1124906"/>
                  </a:lnTo>
                  <a:lnTo>
                    <a:pt x="4412648" y="840336"/>
                  </a:lnTo>
                  <a:lnTo>
                    <a:pt x="5059783" y="105309"/>
                  </a:lnTo>
                  <a:lnTo>
                    <a:pt x="5092139" y="68895"/>
                  </a:lnTo>
                  <a:lnTo>
                    <a:pt x="5324189" y="0"/>
                  </a:lnTo>
                  <a:lnTo>
                    <a:pt x="6009392" y="0"/>
                  </a:lnTo>
                  <a:lnTo>
                    <a:pt x="5325378" y="202414"/>
                  </a:lnTo>
                  <a:lnTo>
                    <a:pt x="4636449" y="985992"/>
                  </a:lnTo>
                  <a:lnTo>
                    <a:pt x="3073889" y="1266516"/>
                  </a:lnTo>
                  <a:lnTo>
                    <a:pt x="2756720" y="1865327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953" y="0"/>
              <a:ext cx="6261178" cy="760110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07505" y="2247762"/>
              <a:ext cx="4190365" cy="4726305"/>
            </a:xfrm>
            <a:custGeom>
              <a:avLst/>
              <a:gdLst/>
              <a:ahLst/>
              <a:cxnLst/>
              <a:rect l="l" t="t" r="r" b="b"/>
              <a:pathLst>
                <a:path w="4190365" h="4726305">
                  <a:moveTo>
                    <a:pt x="1121" y="3861320"/>
                  </a:moveTo>
                  <a:lnTo>
                    <a:pt x="2986126" y="2135954"/>
                  </a:lnTo>
                  <a:lnTo>
                    <a:pt x="2986126" y="0"/>
                  </a:lnTo>
                  <a:lnTo>
                    <a:pt x="0" y="1725366"/>
                  </a:lnTo>
                  <a:lnTo>
                    <a:pt x="1121" y="1725366"/>
                  </a:lnTo>
                  <a:lnTo>
                    <a:pt x="1121" y="3861320"/>
                  </a:lnTo>
                  <a:close/>
                </a:path>
                <a:path w="4190365" h="4726305">
                  <a:moveTo>
                    <a:pt x="1286814" y="4726247"/>
                  </a:moveTo>
                  <a:lnTo>
                    <a:pt x="4189993" y="3047997"/>
                  </a:lnTo>
                  <a:lnTo>
                    <a:pt x="3160989" y="2453430"/>
                  </a:lnTo>
                  <a:lnTo>
                    <a:pt x="257811" y="4131680"/>
                  </a:lnTo>
                  <a:lnTo>
                    <a:pt x="1286814" y="4726247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932" y="2021153"/>
              <a:ext cx="6487226" cy="55880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2629529"/>
              <a:ext cx="2179320" cy="1061720"/>
            </a:xfrm>
            <a:custGeom>
              <a:avLst/>
              <a:gdLst/>
              <a:ahLst/>
              <a:cxnLst/>
              <a:rect l="l" t="t" r="r" b="b"/>
              <a:pathLst>
                <a:path w="2179320" h="1061720">
                  <a:moveTo>
                    <a:pt x="1308491" y="633082"/>
                  </a:moveTo>
                  <a:lnTo>
                    <a:pt x="961932" y="633082"/>
                  </a:lnTo>
                  <a:lnTo>
                    <a:pt x="2059835" y="0"/>
                  </a:lnTo>
                  <a:lnTo>
                    <a:pt x="2169500" y="63245"/>
                  </a:lnTo>
                  <a:lnTo>
                    <a:pt x="2178900" y="63245"/>
                  </a:lnTo>
                  <a:lnTo>
                    <a:pt x="2178900" y="130874"/>
                  </a:lnTo>
                  <a:lnTo>
                    <a:pt x="1308491" y="633082"/>
                  </a:lnTo>
                  <a:close/>
                </a:path>
                <a:path w="2179320" h="1061720">
                  <a:moveTo>
                    <a:pt x="2178900" y="63245"/>
                  </a:moveTo>
                  <a:lnTo>
                    <a:pt x="2169500" y="63245"/>
                  </a:lnTo>
                  <a:lnTo>
                    <a:pt x="2178900" y="57609"/>
                  </a:lnTo>
                  <a:lnTo>
                    <a:pt x="2178900" y="63245"/>
                  </a:lnTo>
                  <a:close/>
                </a:path>
                <a:path w="2179320" h="1061720">
                  <a:moveTo>
                    <a:pt x="1088176" y="760199"/>
                  </a:moveTo>
                  <a:lnTo>
                    <a:pt x="980732" y="760199"/>
                  </a:lnTo>
                  <a:lnTo>
                    <a:pt x="980732" y="759573"/>
                  </a:lnTo>
                  <a:lnTo>
                    <a:pt x="0" y="193875"/>
                  </a:lnTo>
                  <a:lnTo>
                    <a:pt x="0" y="79033"/>
                  </a:lnTo>
                  <a:lnTo>
                    <a:pt x="960678" y="633082"/>
                  </a:lnTo>
                  <a:lnTo>
                    <a:pt x="1308491" y="633082"/>
                  </a:lnTo>
                  <a:lnTo>
                    <a:pt x="1088176" y="760199"/>
                  </a:lnTo>
                  <a:close/>
                </a:path>
                <a:path w="2179320" h="1061720">
                  <a:moveTo>
                    <a:pt x="980732" y="1061399"/>
                  </a:moveTo>
                  <a:lnTo>
                    <a:pt x="0" y="495379"/>
                  </a:lnTo>
                  <a:lnTo>
                    <a:pt x="0" y="194180"/>
                  </a:lnTo>
                  <a:lnTo>
                    <a:pt x="980732" y="760199"/>
                  </a:lnTo>
                  <a:lnTo>
                    <a:pt x="1088176" y="760199"/>
                  </a:lnTo>
                  <a:lnTo>
                    <a:pt x="980732" y="822192"/>
                  </a:lnTo>
                  <a:lnTo>
                    <a:pt x="980732" y="988134"/>
                  </a:lnTo>
                  <a:lnTo>
                    <a:pt x="1107712" y="988134"/>
                  </a:lnTo>
                  <a:lnTo>
                    <a:pt x="980732" y="1061399"/>
                  </a:lnTo>
                  <a:close/>
                </a:path>
                <a:path w="2179320" h="1061720">
                  <a:moveTo>
                    <a:pt x="1107712" y="988134"/>
                  </a:moveTo>
                  <a:lnTo>
                    <a:pt x="980732" y="988134"/>
                  </a:lnTo>
                  <a:lnTo>
                    <a:pt x="2178900" y="296815"/>
                  </a:lnTo>
                  <a:lnTo>
                    <a:pt x="2178900" y="370080"/>
                  </a:lnTo>
                  <a:lnTo>
                    <a:pt x="1107712" y="988134"/>
                  </a:lnTo>
                  <a:close/>
                </a:path>
                <a:path w="2179320" h="1061720">
                  <a:moveTo>
                    <a:pt x="961932" y="633082"/>
                  </a:moveTo>
                  <a:lnTo>
                    <a:pt x="960678" y="633082"/>
                  </a:lnTo>
                  <a:lnTo>
                    <a:pt x="961932" y="631829"/>
                  </a:lnTo>
                  <a:lnTo>
                    <a:pt x="961932" y="633082"/>
                  </a:lnTo>
                  <a:close/>
                </a:path>
              </a:pathLst>
            </a:custGeom>
            <a:solidFill>
              <a:srgbClr val="F6B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276323"/>
              <a:ext cx="2080260" cy="1986914"/>
            </a:xfrm>
            <a:custGeom>
              <a:avLst/>
              <a:gdLst/>
              <a:ahLst/>
              <a:cxnLst/>
              <a:rect l="l" t="t" r="r" b="b"/>
              <a:pathLst>
                <a:path w="2080260" h="1986914">
                  <a:moveTo>
                    <a:pt x="960678" y="1986287"/>
                  </a:moveTo>
                  <a:lnTo>
                    <a:pt x="0" y="1432239"/>
                  </a:lnTo>
                  <a:lnTo>
                    <a:pt x="0" y="170685"/>
                  </a:lnTo>
                  <a:lnTo>
                    <a:pt x="295795" y="0"/>
                  </a:lnTo>
                  <a:lnTo>
                    <a:pt x="2078635" y="1028210"/>
                  </a:lnTo>
                  <a:lnTo>
                    <a:pt x="960678" y="1673190"/>
                  </a:lnTo>
                  <a:lnTo>
                    <a:pt x="960678" y="1986287"/>
                  </a:lnTo>
                  <a:close/>
                </a:path>
                <a:path w="2080260" h="1986914">
                  <a:moveTo>
                    <a:pt x="961932" y="1724538"/>
                  </a:moveTo>
                  <a:lnTo>
                    <a:pt x="961932" y="1673817"/>
                  </a:lnTo>
                  <a:lnTo>
                    <a:pt x="2079888" y="1028836"/>
                  </a:lnTo>
                  <a:lnTo>
                    <a:pt x="2079888" y="1079558"/>
                  </a:lnTo>
                  <a:lnTo>
                    <a:pt x="961932" y="1724538"/>
                  </a:lnTo>
                  <a:close/>
                </a:path>
                <a:path w="2080260" h="1986914">
                  <a:moveTo>
                    <a:pt x="961932" y="1986287"/>
                  </a:moveTo>
                  <a:lnTo>
                    <a:pt x="961932" y="1935566"/>
                  </a:lnTo>
                  <a:lnTo>
                    <a:pt x="2079888" y="1290586"/>
                  </a:lnTo>
                  <a:lnTo>
                    <a:pt x="2079888" y="1341307"/>
                  </a:lnTo>
                  <a:lnTo>
                    <a:pt x="961932" y="1986287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264426"/>
              <a:ext cx="2190115" cy="2438400"/>
            </a:xfrm>
            <a:custGeom>
              <a:avLst/>
              <a:gdLst/>
              <a:ahLst/>
              <a:cxnLst/>
              <a:rect l="l" t="t" r="r" b="b"/>
              <a:pathLst>
                <a:path w="2190115" h="2438400">
                  <a:moveTo>
                    <a:pt x="0" y="195011"/>
                  </a:moveTo>
                  <a:lnTo>
                    <a:pt x="0" y="170682"/>
                  </a:lnTo>
                  <a:lnTo>
                    <a:pt x="295796" y="0"/>
                  </a:lnTo>
                  <a:lnTo>
                    <a:pt x="338099" y="24421"/>
                  </a:lnTo>
                  <a:lnTo>
                    <a:pt x="295795" y="24421"/>
                  </a:lnTo>
                  <a:lnTo>
                    <a:pt x="0" y="195011"/>
                  </a:lnTo>
                  <a:close/>
                </a:path>
                <a:path w="2190115" h="2438400">
                  <a:moveTo>
                    <a:pt x="1004073" y="1673190"/>
                  </a:moveTo>
                  <a:lnTo>
                    <a:pt x="960679" y="1673190"/>
                  </a:lnTo>
                  <a:lnTo>
                    <a:pt x="2057329" y="1040734"/>
                  </a:lnTo>
                  <a:lnTo>
                    <a:pt x="295795" y="24421"/>
                  </a:lnTo>
                  <a:lnTo>
                    <a:pt x="338099" y="24421"/>
                  </a:lnTo>
                  <a:lnTo>
                    <a:pt x="2089915" y="1035724"/>
                  </a:lnTo>
                  <a:lnTo>
                    <a:pt x="2089915" y="1058893"/>
                  </a:lnTo>
                  <a:lnTo>
                    <a:pt x="2069235" y="1058893"/>
                  </a:lnTo>
                  <a:lnTo>
                    <a:pt x="1004073" y="1673190"/>
                  </a:lnTo>
                  <a:close/>
                </a:path>
                <a:path w="2190115" h="2438400">
                  <a:moveTo>
                    <a:pt x="1015859" y="1717650"/>
                  </a:moveTo>
                  <a:lnTo>
                    <a:pt x="972585" y="1717650"/>
                  </a:lnTo>
                  <a:lnTo>
                    <a:pt x="2069235" y="1085193"/>
                  </a:lnTo>
                  <a:lnTo>
                    <a:pt x="2069235" y="1058893"/>
                  </a:lnTo>
                  <a:lnTo>
                    <a:pt x="2089915" y="1058893"/>
                  </a:lnTo>
                  <a:lnTo>
                    <a:pt x="2089915" y="1097718"/>
                  </a:lnTo>
                  <a:lnTo>
                    <a:pt x="2049809" y="1120887"/>
                  </a:lnTo>
                  <a:lnTo>
                    <a:pt x="2049809" y="1133411"/>
                  </a:lnTo>
                  <a:lnTo>
                    <a:pt x="2029129" y="1133411"/>
                  </a:lnTo>
                  <a:lnTo>
                    <a:pt x="1015859" y="1717650"/>
                  </a:lnTo>
                  <a:close/>
                </a:path>
                <a:path w="2190115" h="2438400">
                  <a:moveTo>
                    <a:pt x="971332" y="1986287"/>
                  </a:moveTo>
                  <a:lnTo>
                    <a:pt x="950025" y="1986287"/>
                  </a:lnTo>
                  <a:lnTo>
                    <a:pt x="950025" y="1691349"/>
                  </a:lnTo>
                  <a:lnTo>
                    <a:pt x="0" y="1143234"/>
                  </a:lnTo>
                  <a:lnTo>
                    <a:pt x="0" y="1118928"/>
                  </a:lnTo>
                  <a:lnTo>
                    <a:pt x="960679" y="1673190"/>
                  </a:lnTo>
                  <a:lnTo>
                    <a:pt x="1004073" y="1673190"/>
                  </a:lnTo>
                  <a:lnTo>
                    <a:pt x="972585" y="1691349"/>
                  </a:lnTo>
                  <a:lnTo>
                    <a:pt x="972585" y="1717650"/>
                  </a:lnTo>
                  <a:lnTo>
                    <a:pt x="1015859" y="1717650"/>
                  </a:lnTo>
                  <a:lnTo>
                    <a:pt x="971332" y="1743324"/>
                  </a:lnTo>
                  <a:lnTo>
                    <a:pt x="971332" y="1939949"/>
                  </a:lnTo>
                  <a:lnTo>
                    <a:pt x="1012592" y="1939949"/>
                  </a:lnTo>
                  <a:lnTo>
                    <a:pt x="971332" y="1963744"/>
                  </a:lnTo>
                  <a:lnTo>
                    <a:pt x="971332" y="1986287"/>
                  </a:lnTo>
                  <a:close/>
                </a:path>
                <a:path w="2190115" h="2438400">
                  <a:moveTo>
                    <a:pt x="1012592" y="1939949"/>
                  </a:moveTo>
                  <a:lnTo>
                    <a:pt x="971332" y="1939949"/>
                  </a:lnTo>
                  <a:lnTo>
                    <a:pt x="2029129" y="1330035"/>
                  </a:lnTo>
                  <a:lnTo>
                    <a:pt x="2029129" y="1133411"/>
                  </a:lnTo>
                  <a:lnTo>
                    <a:pt x="2049809" y="1133411"/>
                  </a:lnTo>
                  <a:lnTo>
                    <a:pt x="2049809" y="1317512"/>
                  </a:lnTo>
                  <a:lnTo>
                    <a:pt x="2088662" y="1317512"/>
                  </a:lnTo>
                  <a:lnTo>
                    <a:pt x="2088662" y="1331288"/>
                  </a:lnTo>
                  <a:lnTo>
                    <a:pt x="2067982" y="1331288"/>
                  </a:lnTo>
                  <a:lnTo>
                    <a:pt x="1012592" y="1939949"/>
                  </a:lnTo>
                  <a:close/>
                </a:path>
                <a:path w="2190115" h="2438400">
                  <a:moveTo>
                    <a:pt x="2088662" y="1317512"/>
                  </a:moveTo>
                  <a:lnTo>
                    <a:pt x="2049809" y="1317512"/>
                  </a:lnTo>
                  <a:lnTo>
                    <a:pt x="2088662" y="1294969"/>
                  </a:lnTo>
                  <a:lnTo>
                    <a:pt x="2088662" y="1317512"/>
                  </a:lnTo>
                  <a:close/>
                </a:path>
                <a:path w="2190115" h="2438400">
                  <a:moveTo>
                    <a:pt x="1014353" y="1990044"/>
                  </a:moveTo>
                  <a:lnTo>
                    <a:pt x="971332" y="1990044"/>
                  </a:lnTo>
                  <a:lnTo>
                    <a:pt x="2067982" y="1357588"/>
                  </a:lnTo>
                  <a:lnTo>
                    <a:pt x="2067982" y="1331288"/>
                  </a:lnTo>
                  <a:lnTo>
                    <a:pt x="2088662" y="1331288"/>
                  </a:lnTo>
                  <a:lnTo>
                    <a:pt x="2088662" y="1369486"/>
                  </a:lnTo>
                  <a:lnTo>
                    <a:pt x="2094086" y="1372617"/>
                  </a:lnTo>
                  <a:lnTo>
                    <a:pt x="2084275" y="1372617"/>
                  </a:lnTo>
                  <a:lnTo>
                    <a:pt x="1014353" y="1990044"/>
                  </a:lnTo>
                  <a:close/>
                </a:path>
                <a:path w="2190115" h="2438400">
                  <a:moveTo>
                    <a:pt x="1022840" y="2112778"/>
                  </a:moveTo>
                  <a:lnTo>
                    <a:pt x="980732" y="2112778"/>
                  </a:lnTo>
                  <a:lnTo>
                    <a:pt x="2158221" y="1432731"/>
                  </a:lnTo>
                  <a:lnTo>
                    <a:pt x="2069235" y="1381383"/>
                  </a:lnTo>
                  <a:lnTo>
                    <a:pt x="2084275" y="1372617"/>
                  </a:lnTo>
                  <a:lnTo>
                    <a:pt x="2094086" y="1372617"/>
                  </a:lnTo>
                  <a:lnTo>
                    <a:pt x="2189553" y="1427722"/>
                  </a:lnTo>
                  <a:lnTo>
                    <a:pt x="2189553" y="1451517"/>
                  </a:lnTo>
                  <a:lnTo>
                    <a:pt x="2168247" y="1451517"/>
                  </a:lnTo>
                  <a:lnTo>
                    <a:pt x="1022840" y="2112778"/>
                  </a:lnTo>
                  <a:close/>
                </a:path>
                <a:path w="2190115" h="2438400">
                  <a:moveTo>
                    <a:pt x="964438" y="2018849"/>
                  </a:moveTo>
                  <a:lnTo>
                    <a:pt x="0" y="1462866"/>
                  </a:lnTo>
                  <a:lnTo>
                    <a:pt x="0" y="1438509"/>
                  </a:lnTo>
                  <a:lnTo>
                    <a:pt x="950025" y="1986287"/>
                  </a:lnTo>
                  <a:lnTo>
                    <a:pt x="971332" y="1986287"/>
                  </a:lnTo>
                  <a:lnTo>
                    <a:pt x="971332" y="1990044"/>
                  </a:lnTo>
                  <a:lnTo>
                    <a:pt x="1014353" y="1990044"/>
                  </a:lnTo>
                  <a:lnTo>
                    <a:pt x="964438" y="2018849"/>
                  </a:lnTo>
                  <a:close/>
                </a:path>
                <a:path w="2190115" h="2438400">
                  <a:moveTo>
                    <a:pt x="1033710" y="2179155"/>
                  </a:moveTo>
                  <a:lnTo>
                    <a:pt x="991385" y="2179155"/>
                  </a:lnTo>
                  <a:lnTo>
                    <a:pt x="2168247" y="1499734"/>
                  </a:lnTo>
                  <a:lnTo>
                    <a:pt x="2168247" y="1451517"/>
                  </a:lnTo>
                  <a:lnTo>
                    <a:pt x="2189553" y="1451517"/>
                  </a:lnTo>
                  <a:lnTo>
                    <a:pt x="2189553" y="1512258"/>
                  </a:lnTo>
                  <a:lnTo>
                    <a:pt x="2161981" y="1527913"/>
                  </a:lnTo>
                  <a:lnTo>
                    <a:pt x="2161981" y="1540437"/>
                  </a:lnTo>
                  <a:lnTo>
                    <a:pt x="2140674" y="1540437"/>
                  </a:lnTo>
                  <a:lnTo>
                    <a:pt x="1033710" y="2179155"/>
                  </a:lnTo>
                  <a:close/>
                </a:path>
                <a:path w="2190115" h="2438400">
                  <a:moveTo>
                    <a:pt x="1033687" y="2335077"/>
                  </a:moveTo>
                  <a:lnTo>
                    <a:pt x="991385" y="2335077"/>
                  </a:lnTo>
                  <a:lnTo>
                    <a:pt x="2140674" y="1671938"/>
                  </a:lnTo>
                  <a:lnTo>
                    <a:pt x="2140674" y="1540437"/>
                  </a:lnTo>
                  <a:lnTo>
                    <a:pt x="2161981" y="1540437"/>
                  </a:lnTo>
                  <a:lnTo>
                    <a:pt x="2161981" y="1659414"/>
                  </a:lnTo>
                  <a:lnTo>
                    <a:pt x="2189553" y="1659414"/>
                  </a:lnTo>
                  <a:lnTo>
                    <a:pt x="2189553" y="1680078"/>
                  </a:lnTo>
                  <a:lnTo>
                    <a:pt x="2168247" y="1680078"/>
                  </a:lnTo>
                  <a:lnTo>
                    <a:pt x="1033687" y="2335077"/>
                  </a:lnTo>
                  <a:close/>
                </a:path>
                <a:path w="2190115" h="2438400">
                  <a:moveTo>
                    <a:pt x="991385" y="2408342"/>
                  </a:moveTo>
                  <a:lnTo>
                    <a:pt x="970078" y="2408342"/>
                  </a:lnTo>
                  <a:lnTo>
                    <a:pt x="970078" y="2216100"/>
                  </a:lnTo>
                  <a:lnTo>
                    <a:pt x="970705" y="2216100"/>
                  </a:lnTo>
                  <a:lnTo>
                    <a:pt x="970705" y="2130938"/>
                  </a:lnTo>
                  <a:lnTo>
                    <a:pt x="0" y="1571008"/>
                  </a:lnTo>
                  <a:lnTo>
                    <a:pt x="0" y="1546877"/>
                  </a:lnTo>
                  <a:lnTo>
                    <a:pt x="980732" y="2112778"/>
                  </a:lnTo>
                  <a:lnTo>
                    <a:pt x="1022840" y="2112778"/>
                  </a:lnTo>
                  <a:lnTo>
                    <a:pt x="991385" y="2130938"/>
                  </a:lnTo>
                  <a:lnTo>
                    <a:pt x="991385" y="2179155"/>
                  </a:lnTo>
                  <a:lnTo>
                    <a:pt x="1033710" y="2179155"/>
                  </a:lnTo>
                  <a:lnTo>
                    <a:pt x="991385" y="2203576"/>
                  </a:lnTo>
                  <a:lnTo>
                    <a:pt x="991385" y="2335077"/>
                  </a:lnTo>
                  <a:lnTo>
                    <a:pt x="1033687" y="2335077"/>
                  </a:lnTo>
                  <a:lnTo>
                    <a:pt x="991385" y="2359499"/>
                  </a:lnTo>
                  <a:lnTo>
                    <a:pt x="991385" y="2408342"/>
                  </a:lnTo>
                  <a:close/>
                </a:path>
                <a:path w="2190115" h="2438400">
                  <a:moveTo>
                    <a:pt x="2189553" y="1659414"/>
                  </a:moveTo>
                  <a:lnTo>
                    <a:pt x="2161981" y="1659414"/>
                  </a:lnTo>
                  <a:lnTo>
                    <a:pt x="2189553" y="1643133"/>
                  </a:lnTo>
                  <a:lnTo>
                    <a:pt x="2189553" y="1659414"/>
                  </a:lnTo>
                  <a:close/>
                </a:path>
                <a:path w="2190115" h="2438400">
                  <a:moveTo>
                    <a:pt x="1032817" y="2408342"/>
                  </a:moveTo>
                  <a:lnTo>
                    <a:pt x="991385" y="2408342"/>
                  </a:lnTo>
                  <a:lnTo>
                    <a:pt x="2168247" y="1728921"/>
                  </a:lnTo>
                  <a:lnTo>
                    <a:pt x="2168247" y="1680078"/>
                  </a:lnTo>
                  <a:lnTo>
                    <a:pt x="2189553" y="1680078"/>
                  </a:lnTo>
                  <a:lnTo>
                    <a:pt x="2189553" y="1740819"/>
                  </a:lnTo>
                  <a:lnTo>
                    <a:pt x="1032817" y="2408342"/>
                  </a:lnTo>
                  <a:close/>
                </a:path>
                <a:path w="2190115" h="2438400">
                  <a:moveTo>
                    <a:pt x="980732" y="2438399"/>
                  </a:moveTo>
                  <a:lnTo>
                    <a:pt x="0" y="1872642"/>
                  </a:lnTo>
                  <a:lnTo>
                    <a:pt x="0" y="1848266"/>
                  </a:lnTo>
                  <a:lnTo>
                    <a:pt x="970078" y="2408342"/>
                  </a:lnTo>
                  <a:lnTo>
                    <a:pt x="1032817" y="2408342"/>
                  </a:lnTo>
                  <a:lnTo>
                    <a:pt x="980732" y="2438399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821" y="5007968"/>
              <a:ext cx="1783276" cy="42426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22965" y="7631114"/>
              <a:ext cx="3023235" cy="2656205"/>
            </a:xfrm>
            <a:custGeom>
              <a:avLst/>
              <a:gdLst/>
              <a:ahLst/>
              <a:cxnLst/>
              <a:rect l="l" t="t" r="r" b="b"/>
              <a:pathLst>
                <a:path w="3023235" h="2656204">
                  <a:moveTo>
                    <a:pt x="2094093" y="2655884"/>
                  </a:moveTo>
                  <a:lnTo>
                    <a:pt x="0" y="2655884"/>
                  </a:lnTo>
                  <a:lnTo>
                    <a:pt x="0" y="1825904"/>
                  </a:lnTo>
                  <a:lnTo>
                    <a:pt x="7197" y="1773828"/>
                  </a:lnTo>
                  <a:lnTo>
                    <a:pt x="26843" y="1723443"/>
                  </a:lnTo>
                  <a:lnTo>
                    <a:pt x="56017" y="1680436"/>
                  </a:lnTo>
                  <a:lnTo>
                    <a:pt x="91800" y="1650492"/>
                  </a:lnTo>
                  <a:lnTo>
                    <a:pt x="2931055" y="11129"/>
                  </a:lnTo>
                  <a:lnTo>
                    <a:pt x="2966491" y="0"/>
                  </a:lnTo>
                  <a:lnTo>
                    <a:pt x="2995704" y="9387"/>
                  </a:lnTo>
                  <a:lnTo>
                    <a:pt x="3015542" y="37064"/>
                  </a:lnTo>
                  <a:lnTo>
                    <a:pt x="3022855" y="80802"/>
                  </a:lnTo>
                  <a:lnTo>
                    <a:pt x="3022855" y="1997217"/>
                  </a:lnTo>
                  <a:lnTo>
                    <a:pt x="3015657" y="2049292"/>
                  </a:lnTo>
                  <a:lnTo>
                    <a:pt x="2996012" y="2099677"/>
                  </a:lnTo>
                  <a:lnTo>
                    <a:pt x="2966837" y="2142685"/>
                  </a:lnTo>
                  <a:lnTo>
                    <a:pt x="2931055" y="2172629"/>
                  </a:lnTo>
                  <a:lnTo>
                    <a:pt x="2094093" y="2655884"/>
                  </a:lnTo>
                  <a:close/>
                </a:path>
              </a:pathLst>
            </a:custGeom>
            <a:solidFill>
              <a:srgbClr val="F0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13130" y="7621752"/>
              <a:ext cx="3041015" cy="2665730"/>
            </a:xfrm>
            <a:custGeom>
              <a:avLst/>
              <a:gdLst/>
              <a:ahLst/>
              <a:cxnLst/>
              <a:rect l="l" t="t" r="r" b="b"/>
              <a:pathLst>
                <a:path w="3041014" h="2665729">
                  <a:moveTo>
                    <a:pt x="18852" y="2665246"/>
                  </a:moveTo>
                  <a:lnTo>
                    <a:pt x="0" y="2665246"/>
                  </a:lnTo>
                  <a:lnTo>
                    <a:pt x="0" y="1835266"/>
                  </a:lnTo>
                  <a:lnTo>
                    <a:pt x="7607" y="1781103"/>
                  </a:lnTo>
                  <a:lnTo>
                    <a:pt x="28277" y="1728400"/>
                  </a:lnTo>
                  <a:lnTo>
                    <a:pt x="58784" y="1683228"/>
                  </a:lnTo>
                  <a:lnTo>
                    <a:pt x="95898" y="1651657"/>
                  </a:lnTo>
                  <a:lnTo>
                    <a:pt x="2935153" y="12295"/>
                  </a:lnTo>
                  <a:lnTo>
                    <a:pt x="2972139" y="0"/>
                  </a:lnTo>
                  <a:lnTo>
                    <a:pt x="2989211" y="1229"/>
                  </a:lnTo>
                  <a:lnTo>
                    <a:pt x="3032076" y="38934"/>
                  </a:lnTo>
                  <a:lnTo>
                    <a:pt x="3040887" y="90164"/>
                  </a:lnTo>
                  <a:lnTo>
                    <a:pt x="3040887" y="170493"/>
                  </a:lnTo>
                  <a:lnTo>
                    <a:pt x="3022855" y="170493"/>
                  </a:lnTo>
                  <a:lnTo>
                    <a:pt x="18852" y="1904939"/>
                  </a:lnTo>
                  <a:lnTo>
                    <a:pt x="18852" y="2665246"/>
                  </a:lnTo>
                  <a:close/>
                </a:path>
                <a:path w="3041014" h="2665729">
                  <a:moveTo>
                    <a:pt x="2121403" y="2665246"/>
                  </a:moveTo>
                  <a:lnTo>
                    <a:pt x="2084814" y="2665246"/>
                  </a:lnTo>
                  <a:lnTo>
                    <a:pt x="2935973" y="2173794"/>
                  </a:lnTo>
                  <a:lnTo>
                    <a:pt x="2969604" y="2144901"/>
                  </a:lnTo>
                  <a:lnTo>
                    <a:pt x="2997241" y="2103712"/>
                  </a:lnTo>
                  <a:lnTo>
                    <a:pt x="3015965" y="2055760"/>
                  </a:lnTo>
                  <a:lnTo>
                    <a:pt x="3022855" y="2006580"/>
                  </a:lnTo>
                  <a:lnTo>
                    <a:pt x="3022855" y="170493"/>
                  </a:lnTo>
                  <a:lnTo>
                    <a:pt x="3040887" y="170493"/>
                  </a:lnTo>
                  <a:lnTo>
                    <a:pt x="3040887" y="2006580"/>
                  </a:lnTo>
                  <a:lnTo>
                    <a:pt x="3033267" y="2060627"/>
                  </a:lnTo>
                  <a:lnTo>
                    <a:pt x="3012507" y="2113138"/>
                  </a:lnTo>
                  <a:lnTo>
                    <a:pt x="2981757" y="2158272"/>
                  </a:lnTo>
                  <a:lnTo>
                    <a:pt x="2944169" y="2190188"/>
                  </a:lnTo>
                  <a:lnTo>
                    <a:pt x="2121403" y="2665246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3614" y="9234065"/>
              <a:ext cx="79505" cy="1066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0012" y="9311935"/>
              <a:ext cx="79505" cy="1066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0496" y="9155376"/>
              <a:ext cx="79505" cy="1066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243450" y="7755706"/>
              <a:ext cx="3023235" cy="2531745"/>
            </a:xfrm>
            <a:custGeom>
              <a:avLst/>
              <a:gdLst/>
              <a:ahLst/>
              <a:cxnLst/>
              <a:rect l="l" t="t" r="r" b="b"/>
              <a:pathLst>
                <a:path w="3023235" h="2531745">
                  <a:moveTo>
                    <a:pt x="2309876" y="2531292"/>
                  </a:moveTo>
                  <a:lnTo>
                    <a:pt x="0" y="2531292"/>
                  </a:lnTo>
                  <a:lnTo>
                    <a:pt x="0" y="1825904"/>
                  </a:lnTo>
                  <a:lnTo>
                    <a:pt x="7197" y="1773828"/>
                  </a:lnTo>
                  <a:lnTo>
                    <a:pt x="26843" y="1723443"/>
                  </a:lnTo>
                  <a:lnTo>
                    <a:pt x="56017" y="1680436"/>
                  </a:lnTo>
                  <a:lnTo>
                    <a:pt x="91800" y="1650492"/>
                  </a:lnTo>
                  <a:lnTo>
                    <a:pt x="2931055" y="11129"/>
                  </a:lnTo>
                  <a:lnTo>
                    <a:pt x="2966837" y="0"/>
                  </a:lnTo>
                  <a:lnTo>
                    <a:pt x="2996012" y="9387"/>
                  </a:lnTo>
                  <a:lnTo>
                    <a:pt x="3015657" y="37064"/>
                  </a:lnTo>
                  <a:lnTo>
                    <a:pt x="3022855" y="80802"/>
                  </a:lnTo>
                  <a:lnTo>
                    <a:pt x="3022855" y="1997217"/>
                  </a:lnTo>
                  <a:lnTo>
                    <a:pt x="3015657" y="2049292"/>
                  </a:lnTo>
                  <a:lnTo>
                    <a:pt x="2996012" y="2099677"/>
                  </a:lnTo>
                  <a:lnTo>
                    <a:pt x="2966837" y="2142685"/>
                  </a:lnTo>
                  <a:lnTo>
                    <a:pt x="2931055" y="2172629"/>
                  </a:lnTo>
                  <a:lnTo>
                    <a:pt x="2309876" y="2531292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33615" y="7746344"/>
              <a:ext cx="3041015" cy="2540000"/>
            </a:xfrm>
            <a:custGeom>
              <a:avLst/>
              <a:gdLst/>
              <a:ahLst/>
              <a:cxnLst/>
              <a:rect l="l" t="t" r="r" b="b"/>
              <a:pathLst>
                <a:path w="3041014" h="2540000">
                  <a:moveTo>
                    <a:pt x="19671" y="2540000"/>
                  </a:moveTo>
                  <a:lnTo>
                    <a:pt x="0" y="2540000"/>
                  </a:lnTo>
                  <a:lnTo>
                    <a:pt x="0" y="1828800"/>
                  </a:lnTo>
                  <a:lnTo>
                    <a:pt x="7620" y="1778000"/>
                  </a:lnTo>
                  <a:lnTo>
                    <a:pt x="28380" y="1727200"/>
                  </a:lnTo>
                  <a:lnTo>
                    <a:pt x="59129" y="1676400"/>
                  </a:lnTo>
                  <a:lnTo>
                    <a:pt x="96718" y="1651000"/>
                  </a:lnTo>
                  <a:lnTo>
                    <a:pt x="2935972" y="0"/>
                  </a:lnTo>
                  <a:lnTo>
                    <a:pt x="3005642" y="0"/>
                  </a:lnTo>
                  <a:lnTo>
                    <a:pt x="3021062" y="12700"/>
                  </a:lnTo>
                  <a:lnTo>
                    <a:pt x="3032486" y="38100"/>
                  </a:lnTo>
                  <a:lnTo>
                    <a:pt x="3039299" y="50800"/>
                  </a:lnTo>
                  <a:lnTo>
                    <a:pt x="3040887" y="88900"/>
                  </a:lnTo>
                  <a:lnTo>
                    <a:pt x="3040887" y="165100"/>
                  </a:lnTo>
                  <a:lnTo>
                    <a:pt x="3023674" y="165100"/>
                  </a:lnTo>
                  <a:lnTo>
                    <a:pt x="2951546" y="203200"/>
                  </a:lnTo>
                  <a:lnTo>
                    <a:pt x="2945808" y="203200"/>
                  </a:lnTo>
                  <a:lnTo>
                    <a:pt x="2822861" y="279400"/>
                  </a:lnTo>
                  <a:lnTo>
                    <a:pt x="2810195" y="292100"/>
                  </a:lnTo>
                  <a:lnTo>
                    <a:pt x="2808927" y="292100"/>
                  </a:lnTo>
                  <a:lnTo>
                    <a:pt x="2685980" y="355600"/>
                  </a:lnTo>
                  <a:lnTo>
                    <a:pt x="2669493" y="372158"/>
                  </a:lnTo>
                  <a:lnTo>
                    <a:pt x="2554017" y="431800"/>
                  </a:lnTo>
                  <a:lnTo>
                    <a:pt x="2537536" y="448355"/>
                  </a:lnTo>
                  <a:lnTo>
                    <a:pt x="2422054" y="508000"/>
                  </a:lnTo>
                  <a:lnTo>
                    <a:pt x="2406427" y="523691"/>
                  </a:lnTo>
                  <a:lnTo>
                    <a:pt x="2289271" y="584200"/>
                  </a:lnTo>
                  <a:lnTo>
                    <a:pt x="2272615" y="600845"/>
                  </a:lnTo>
                  <a:lnTo>
                    <a:pt x="2157308" y="660400"/>
                  </a:lnTo>
                  <a:lnTo>
                    <a:pt x="2141665" y="676099"/>
                  </a:lnTo>
                  <a:lnTo>
                    <a:pt x="2024526" y="736600"/>
                  </a:lnTo>
                  <a:lnTo>
                    <a:pt x="2008746" y="752369"/>
                  </a:lnTo>
                  <a:lnTo>
                    <a:pt x="1891743" y="812800"/>
                  </a:lnTo>
                  <a:lnTo>
                    <a:pt x="1873354" y="831187"/>
                  </a:lnTo>
                  <a:lnTo>
                    <a:pt x="1761419" y="889000"/>
                  </a:lnTo>
                  <a:lnTo>
                    <a:pt x="1747375" y="903027"/>
                  </a:lnTo>
                  <a:lnTo>
                    <a:pt x="1626997" y="965200"/>
                  </a:lnTo>
                  <a:lnTo>
                    <a:pt x="1610361" y="981835"/>
                  </a:lnTo>
                  <a:lnTo>
                    <a:pt x="1495034" y="1041400"/>
                  </a:lnTo>
                  <a:lnTo>
                    <a:pt x="1477664" y="1058769"/>
                  </a:lnTo>
                  <a:lnTo>
                    <a:pt x="1362252" y="1130300"/>
                  </a:lnTo>
                  <a:lnTo>
                    <a:pt x="1354875" y="1130300"/>
                  </a:lnTo>
                  <a:lnTo>
                    <a:pt x="1231908" y="1193819"/>
                  </a:lnTo>
                  <a:lnTo>
                    <a:pt x="1217203" y="1208514"/>
                  </a:lnTo>
                  <a:lnTo>
                    <a:pt x="1097506" y="1282700"/>
                  </a:lnTo>
                  <a:lnTo>
                    <a:pt x="1088490" y="1282700"/>
                  </a:lnTo>
                  <a:lnTo>
                    <a:pt x="965543" y="1358900"/>
                  </a:lnTo>
                  <a:lnTo>
                    <a:pt x="956527" y="1358900"/>
                  </a:lnTo>
                  <a:lnTo>
                    <a:pt x="833580" y="1422400"/>
                  </a:lnTo>
                  <a:lnTo>
                    <a:pt x="817308" y="1439088"/>
                  </a:lnTo>
                  <a:lnTo>
                    <a:pt x="700797" y="1511300"/>
                  </a:lnTo>
                  <a:lnTo>
                    <a:pt x="690961" y="1511300"/>
                  </a:lnTo>
                  <a:lnTo>
                    <a:pt x="568014" y="1587500"/>
                  </a:lnTo>
                  <a:lnTo>
                    <a:pt x="558998" y="1587500"/>
                  </a:lnTo>
                  <a:lnTo>
                    <a:pt x="436051" y="1663700"/>
                  </a:lnTo>
                  <a:lnTo>
                    <a:pt x="427035" y="1663700"/>
                  </a:lnTo>
                  <a:lnTo>
                    <a:pt x="304088" y="1739900"/>
                  </a:lnTo>
                  <a:lnTo>
                    <a:pt x="294252" y="1739900"/>
                  </a:lnTo>
                  <a:lnTo>
                    <a:pt x="171305" y="1816100"/>
                  </a:lnTo>
                  <a:lnTo>
                    <a:pt x="161470" y="1816100"/>
                  </a:lnTo>
                  <a:lnTo>
                    <a:pt x="38523" y="1892300"/>
                  </a:lnTo>
                  <a:lnTo>
                    <a:pt x="29507" y="1892300"/>
                  </a:lnTo>
                  <a:lnTo>
                    <a:pt x="18851" y="1905000"/>
                  </a:lnTo>
                  <a:lnTo>
                    <a:pt x="18851" y="1955800"/>
                  </a:lnTo>
                  <a:lnTo>
                    <a:pt x="31556" y="1955800"/>
                  </a:lnTo>
                  <a:lnTo>
                    <a:pt x="18851" y="1968500"/>
                  </a:lnTo>
                  <a:lnTo>
                    <a:pt x="18851" y="2019300"/>
                  </a:lnTo>
                  <a:lnTo>
                    <a:pt x="19671" y="2019300"/>
                  </a:lnTo>
                  <a:lnTo>
                    <a:pt x="19671" y="2069301"/>
                  </a:lnTo>
                  <a:lnTo>
                    <a:pt x="18851" y="2070100"/>
                  </a:lnTo>
                  <a:lnTo>
                    <a:pt x="18851" y="2120900"/>
                  </a:lnTo>
                  <a:lnTo>
                    <a:pt x="31500" y="2120900"/>
                  </a:lnTo>
                  <a:lnTo>
                    <a:pt x="18851" y="2133600"/>
                  </a:lnTo>
                  <a:lnTo>
                    <a:pt x="18851" y="2235200"/>
                  </a:lnTo>
                  <a:lnTo>
                    <a:pt x="32298" y="2235200"/>
                  </a:lnTo>
                  <a:lnTo>
                    <a:pt x="19671" y="2247900"/>
                  </a:lnTo>
                  <a:lnTo>
                    <a:pt x="19671" y="2297684"/>
                  </a:lnTo>
                  <a:lnTo>
                    <a:pt x="18851" y="2298700"/>
                  </a:lnTo>
                  <a:lnTo>
                    <a:pt x="18851" y="2349500"/>
                  </a:lnTo>
                  <a:lnTo>
                    <a:pt x="29038" y="2349500"/>
                  </a:lnTo>
                  <a:lnTo>
                    <a:pt x="18032" y="2362200"/>
                  </a:lnTo>
                  <a:lnTo>
                    <a:pt x="18032" y="2413000"/>
                  </a:lnTo>
                  <a:lnTo>
                    <a:pt x="20491" y="2413000"/>
                  </a:lnTo>
                  <a:lnTo>
                    <a:pt x="20491" y="2462143"/>
                  </a:lnTo>
                  <a:lnTo>
                    <a:pt x="18851" y="2463800"/>
                  </a:lnTo>
                  <a:lnTo>
                    <a:pt x="18851" y="2514600"/>
                  </a:lnTo>
                  <a:lnTo>
                    <a:pt x="31842" y="2514600"/>
                  </a:lnTo>
                  <a:lnTo>
                    <a:pt x="19671" y="2527300"/>
                  </a:lnTo>
                  <a:lnTo>
                    <a:pt x="19671" y="2540000"/>
                  </a:lnTo>
                  <a:close/>
                </a:path>
                <a:path w="3041014" h="2540000">
                  <a:moveTo>
                    <a:pt x="735579" y="2540000"/>
                  </a:moveTo>
                  <a:lnTo>
                    <a:pt x="731481" y="2540000"/>
                  </a:lnTo>
                  <a:lnTo>
                    <a:pt x="2891712" y="368300"/>
                  </a:lnTo>
                  <a:lnTo>
                    <a:pt x="3022855" y="241300"/>
                  </a:lnTo>
                  <a:lnTo>
                    <a:pt x="3022855" y="191319"/>
                  </a:lnTo>
                  <a:lnTo>
                    <a:pt x="3023674" y="190500"/>
                  </a:lnTo>
                  <a:lnTo>
                    <a:pt x="3023674" y="165100"/>
                  </a:lnTo>
                  <a:lnTo>
                    <a:pt x="3040887" y="165100"/>
                  </a:lnTo>
                  <a:lnTo>
                    <a:pt x="3040887" y="254000"/>
                  </a:lnTo>
                  <a:lnTo>
                    <a:pt x="3021216" y="254000"/>
                  </a:lnTo>
                  <a:lnTo>
                    <a:pt x="735579" y="2540000"/>
                  </a:lnTo>
                  <a:close/>
                </a:path>
                <a:path w="3041014" h="2540000">
                  <a:moveTo>
                    <a:pt x="2632199" y="582100"/>
                  </a:moveTo>
                  <a:lnTo>
                    <a:pt x="3022855" y="190500"/>
                  </a:lnTo>
                  <a:lnTo>
                    <a:pt x="3022855" y="191319"/>
                  </a:lnTo>
                  <a:lnTo>
                    <a:pt x="2632199" y="582100"/>
                  </a:lnTo>
                  <a:close/>
                </a:path>
                <a:path w="3041014" h="2540000">
                  <a:moveTo>
                    <a:pt x="1303318" y="1852238"/>
                  </a:moveTo>
                  <a:lnTo>
                    <a:pt x="2779420" y="368300"/>
                  </a:lnTo>
                  <a:lnTo>
                    <a:pt x="2945808" y="203200"/>
                  </a:lnTo>
                  <a:lnTo>
                    <a:pt x="2951546" y="203200"/>
                  </a:lnTo>
                  <a:lnTo>
                    <a:pt x="2893351" y="266700"/>
                  </a:lnTo>
                  <a:lnTo>
                    <a:pt x="2201287" y="959808"/>
                  </a:lnTo>
                  <a:lnTo>
                    <a:pt x="1549950" y="1612900"/>
                  </a:lnTo>
                  <a:lnTo>
                    <a:pt x="1303318" y="1852238"/>
                  </a:lnTo>
                  <a:close/>
                </a:path>
                <a:path w="3041014" h="2540000">
                  <a:moveTo>
                    <a:pt x="791315" y="2540000"/>
                  </a:moveTo>
                  <a:lnTo>
                    <a:pt x="787217" y="2540000"/>
                  </a:lnTo>
                  <a:lnTo>
                    <a:pt x="2947447" y="368300"/>
                  </a:lnTo>
                  <a:lnTo>
                    <a:pt x="3021216" y="304800"/>
                  </a:lnTo>
                  <a:lnTo>
                    <a:pt x="3021216" y="254000"/>
                  </a:lnTo>
                  <a:lnTo>
                    <a:pt x="3040887" y="254000"/>
                  </a:lnTo>
                  <a:lnTo>
                    <a:pt x="3040887" y="304800"/>
                  </a:lnTo>
                  <a:lnTo>
                    <a:pt x="3025314" y="304800"/>
                  </a:lnTo>
                  <a:lnTo>
                    <a:pt x="791315" y="2540000"/>
                  </a:lnTo>
                  <a:close/>
                </a:path>
                <a:path w="3041014" h="2540000">
                  <a:moveTo>
                    <a:pt x="568371" y="2540000"/>
                  </a:moveTo>
                  <a:lnTo>
                    <a:pt x="562634" y="2540000"/>
                  </a:lnTo>
                  <a:lnTo>
                    <a:pt x="2808927" y="292100"/>
                  </a:lnTo>
                  <a:lnTo>
                    <a:pt x="2810195" y="292100"/>
                  </a:lnTo>
                  <a:lnTo>
                    <a:pt x="568371" y="2540000"/>
                  </a:lnTo>
                  <a:close/>
                </a:path>
                <a:path w="3041014" h="2540000">
                  <a:moveTo>
                    <a:pt x="903607" y="2540000"/>
                  </a:moveTo>
                  <a:lnTo>
                    <a:pt x="898689" y="2540000"/>
                  </a:lnTo>
                  <a:lnTo>
                    <a:pt x="2611392" y="825500"/>
                  </a:lnTo>
                  <a:lnTo>
                    <a:pt x="3022855" y="406400"/>
                  </a:lnTo>
                  <a:lnTo>
                    <a:pt x="3022855" y="357011"/>
                  </a:lnTo>
                  <a:lnTo>
                    <a:pt x="3025314" y="355600"/>
                  </a:lnTo>
                  <a:lnTo>
                    <a:pt x="3025314" y="304800"/>
                  </a:lnTo>
                  <a:lnTo>
                    <a:pt x="3040887" y="304800"/>
                  </a:lnTo>
                  <a:lnTo>
                    <a:pt x="3040887" y="419100"/>
                  </a:lnTo>
                  <a:lnTo>
                    <a:pt x="3024494" y="419100"/>
                  </a:lnTo>
                  <a:lnTo>
                    <a:pt x="903607" y="2540000"/>
                  </a:lnTo>
                  <a:close/>
                </a:path>
                <a:path w="3041014" h="2540000">
                  <a:moveTo>
                    <a:pt x="3019573" y="358894"/>
                  </a:moveTo>
                  <a:lnTo>
                    <a:pt x="3022855" y="355600"/>
                  </a:lnTo>
                  <a:lnTo>
                    <a:pt x="3022855" y="357011"/>
                  </a:lnTo>
                  <a:lnTo>
                    <a:pt x="3019573" y="358894"/>
                  </a:lnTo>
                  <a:close/>
                </a:path>
                <a:path w="3041014" h="2540000">
                  <a:moveTo>
                    <a:pt x="847051" y="2540000"/>
                  </a:moveTo>
                  <a:lnTo>
                    <a:pt x="842953" y="2540000"/>
                  </a:lnTo>
                  <a:lnTo>
                    <a:pt x="3003183" y="368300"/>
                  </a:lnTo>
                  <a:lnTo>
                    <a:pt x="3019573" y="358894"/>
                  </a:lnTo>
                  <a:lnTo>
                    <a:pt x="847051" y="2540000"/>
                  </a:lnTo>
                  <a:close/>
                </a:path>
                <a:path w="3041014" h="2540000">
                  <a:moveTo>
                    <a:pt x="1657849" y="1388182"/>
                  </a:moveTo>
                  <a:lnTo>
                    <a:pt x="2669493" y="372158"/>
                  </a:lnTo>
                  <a:lnTo>
                    <a:pt x="2676964" y="368300"/>
                  </a:lnTo>
                  <a:lnTo>
                    <a:pt x="1657849" y="1388182"/>
                  </a:lnTo>
                  <a:close/>
                </a:path>
                <a:path w="3041014" h="2540000">
                  <a:moveTo>
                    <a:pt x="1015078" y="2540000"/>
                  </a:moveTo>
                  <a:lnTo>
                    <a:pt x="1010980" y="2540000"/>
                  </a:lnTo>
                  <a:lnTo>
                    <a:pt x="2499920" y="1041400"/>
                  </a:lnTo>
                  <a:lnTo>
                    <a:pt x="3023674" y="520700"/>
                  </a:lnTo>
                  <a:lnTo>
                    <a:pt x="3023674" y="470706"/>
                  </a:lnTo>
                  <a:lnTo>
                    <a:pt x="3024494" y="469900"/>
                  </a:lnTo>
                  <a:lnTo>
                    <a:pt x="3024494" y="419100"/>
                  </a:lnTo>
                  <a:lnTo>
                    <a:pt x="3040887" y="419100"/>
                  </a:lnTo>
                  <a:lnTo>
                    <a:pt x="3040887" y="533400"/>
                  </a:lnTo>
                  <a:lnTo>
                    <a:pt x="3022035" y="533400"/>
                  </a:lnTo>
                  <a:lnTo>
                    <a:pt x="1015078" y="2540000"/>
                  </a:lnTo>
                  <a:close/>
                </a:path>
                <a:path w="3041014" h="2540000">
                  <a:moveTo>
                    <a:pt x="1655905" y="1333953"/>
                  </a:moveTo>
                  <a:lnTo>
                    <a:pt x="2537536" y="448355"/>
                  </a:lnTo>
                  <a:lnTo>
                    <a:pt x="2545001" y="444500"/>
                  </a:lnTo>
                  <a:lnTo>
                    <a:pt x="1655905" y="1333953"/>
                  </a:lnTo>
                  <a:close/>
                </a:path>
                <a:path w="3041014" h="2540000">
                  <a:moveTo>
                    <a:pt x="2981261" y="512431"/>
                  </a:moveTo>
                  <a:lnTo>
                    <a:pt x="3023674" y="469900"/>
                  </a:lnTo>
                  <a:lnTo>
                    <a:pt x="3023674" y="470706"/>
                  </a:lnTo>
                  <a:lnTo>
                    <a:pt x="2981261" y="512431"/>
                  </a:lnTo>
                  <a:close/>
                </a:path>
                <a:path w="3041014" h="2540000">
                  <a:moveTo>
                    <a:pt x="959342" y="2540000"/>
                  </a:moveTo>
                  <a:lnTo>
                    <a:pt x="955244" y="2540000"/>
                  </a:lnTo>
                  <a:lnTo>
                    <a:pt x="1738080" y="1752600"/>
                  </a:lnTo>
                  <a:lnTo>
                    <a:pt x="2099816" y="1388182"/>
                  </a:lnTo>
                  <a:lnTo>
                    <a:pt x="2443365" y="1041400"/>
                  </a:lnTo>
                  <a:lnTo>
                    <a:pt x="2526404" y="959808"/>
                  </a:lnTo>
                  <a:lnTo>
                    <a:pt x="2981261" y="512431"/>
                  </a:lnTo>
                  <a:lnTo>
                    <a:pt x="959342" y="2540000"/>
                  </a:lnTo>
                  <a:close/>
                </a:path>
                <a:path w="3041014" h="2540000">
                  <a:moveTo>
                    <a:pt x="1972086" y="959808"/>
                  </a:moveTo>
                  <a:lnTo>
                    <a:pt x="2406427" y="523691"/>
                  </a:lnTo>
                  <a:lnTo>
                    <a:pt x="2412218" y="520700"/>
                  </a:lnTo>
                  <a:lnTo>
                    <a:pt x="1972086" y="959808"/>
                  </a:lnTo>
                  <a:close/>
                </a:path>
                <a:path w="3041014" h="2540000">
                  <a:moveTo>
                    <a:pt x="1070814" y="2540000"/>
                  </a:moveTo>
                  <a:lnTo>
                    <a:pt x="1066716" y="2540000"/>
                  </a:lnTo>
                  <a:lnTo>
                    <a:pt x="2555657" y="1041400"/>
                  </a:lnTo>
                  <a:lnTo>
                    <a:pt x="3022035" y="584200"/>
                  </a:lnTo>
                  <a:lnTo>
                    <a:pt x="3022035" y="533400"/>
                  </a:lnTo>
                  <a:lnTo>
                    <a:pt x="3040887" y="533400"/>
                  </a:lnTo>
                  <a:lnTo>
                    <a:pt x="3040887" y="584200"/>
                  </a:lnTo>
                  <a:lnTo>
                    <a:pt x="3023675" y="584200"/>
                  </a:lnTo>
                  <a:lnTo>
                    <a:pt x="1070814" y="2540000"/>
                  </a:lnTo>
                  <a:close/>
                </a:path>
                <a:path w="3041014" h="2540000">
                  <a:moveTo>
                    <a:pt x="679023" y="2540000"/>
                  </a:moveTo>
                  <a:lnTo>
                    <a:pt x="674925" y="2540000"/>
                  </a:lnTo>
                  <a:lnTo>
                    <a:pt x="2632199" y="582100"/>
                  </a:lnTo>
                  <a:lnTo>
                    <a:pt x="679023" y="2540000"/>
                  </a:lnTo>
                  <a:close/>
                </a:path>
                <a:path w="3041014" h="2540000">
                  <a:moveTo>
                    <a:pt x="1127370" y="2540000"/>
                  </a:moveTo>
                  <a:lnTo>
                    <a:pt x="1122452" y="2540000"/>
                  </a:lnTo>
                  <a:lnTo>
                    <a:pt x="2611392" y="1041400"/>
                  </a:lnTo>
                  <a:lnTo>
                    <a:pt x="3023675" y="635000"/>
                  </a:lnTo>
                  <a:lnTo>
                    <a:pt x="3023675" y="584200"/>
                  </a:lnTo>
                  <a:lnTo>
                    <a:pt x="3040887" y="584200"/>
                  </a:lnTo>
                  <a:lnTo>
                    <a:pt x="3040887" y="635000"/>
                  </a:lnTo>
                  <a:lnTo>
                    <a:pt x="3024494" y="635000"/>
                  </a:lnTo>
                  <a:lnTo>
                    <a:pt x="1127370" y="2540000"/>
                  </a:lnTo>
                  <a:close/>
                </a:path>
                <a:path w="3041014" h="2540000">
                  <a:moveTo>
                    <a:pt x="452025" y="2426744"/>
                  </a:moveTo>
                  <a:lnTo>
                    <a:pt x="599161" y="2273300"/>
                  </a:lnTo>
                  <a:lnTo>
                    <a:pt x="2272615" y="600845"/>
                  </a:lnTo>
                  <a:lnTo>
                    <a:pt x="2280255" y="596900"/>
                  </a:lnTo>
                  <a:lnTo>
                    <a:pt x="452025" y="2426744"/>
                  </a:lnTo>
                  <a:close/>
                </a:path>
                <a:path w="3041014" h="2540000">
                  <a:moveTo>
                    <a:pt x="1182286" y="2540000"/>
                  </a:moveTo>
                  <a:lnTo>
                    <a:pt x="1179007" y="2540000"/>
                  </a:lnTo>
                  <a:lnTo>
                    <a:pt x="2516530" y="1193800"/>
                  </a:lnTo>
                  <a:lnTo>
                    <a:pt x="2749757" y="959808"/>
                  </a:lnTo>
                  <a:lnTo>
                    <a:pt x="3024494" y="685800"/>
                  </a:lnTo>
                  <a:lnTo>
                    <a:pt x="3024494" y="635000"/>
                  </a:lnTo>
                  <a:lnTo>
                    <a:pt x="3040887" y="635000"/>
                  </a:lnTo>
                  <a:lnTo>
                    <a:pt x="3040887" y="698500"/>
                  </a:lnTo>
                  <a:lnTo>
                    <a:pt x="3022035" y="698500"/>
                  </a:lnTo>
                  <a:lnTo>
                    <a:pt x="1182286" y="2540000"/>
                  </a:lnTo>
                  <a:close/>
                </a:path>
                <a:path w="3041014" h="2540000">
                  <a:moveTo>
                    <a:pt x="2021605" y="796587"/>
                  </a:moveTo>
                  <a:lnTo>
                    <a:pt x="2141665" y="676099"/>
                  </a:lnTo>
                  <a:lnTo>
                    <a:pt x="2147473" y="673100"/>
                  </a:lnTo>
                  <a:lnTo>
                    <a:pt x="2021605" y="796587"/>
                  </a:lnTo>
                  <a:close/>
                </a:path>
                <a:path w="3041014" h="2540000">
                  <a:moveTo>
                    <a:pt x="1238842" y="2540000"/>
                  </a:moveTo>
                  <a:lnTo>
                    <a:pt x="1234744" y="2540000"/>
                  </a:lnTo>
                  <a:lnTo>
                    <a:pt x="2723684" y="1041400"/>
                  </a:lnTo>
                  <a:lnTo>
                    <a:pt x="3022035" y="749300"/>
                  </a:lnTo>
                  <a:lnTo>
                    <a:pt x="3022035" y="698500"/>
                  </a:lnTo>
                  <a:lnTo>
                    <a:pt x="3040887" y="698500"/>
                  </a:lnTo>
                  <a:lnTo>
                    <a:pt x="3040887" y="749300"/>
                  </a:lnTo>
                  <a:lnTo>
                    <a:pt x="3026953" y="749300"/>
                  </a:lnTo>
                  <a:lnTo>
                    <a:pt x="1238842" y="2540000"/>
                  </a:lnTo>
                  <a:close/>
                </a:path>
                <a:path w="3041014" h="2540000">
                  <a:moveTo>
                    <a:pt x="328231" y="2438975"/>
                  </a:moveTo>
                  <a:lnTo>
                    <a:pt x="486869" y="2273300"/>
                  </a:lnTo>
                  <a:lnTo>
                    <a:pt x="2008746" y="752369"/>
                  </a:lnTo>
                  <a:lnTo>
                    <a:pt x="2014690" y="749300"/>
                  </a:lnTo>
                  <a:lnTo>
                    <a:pt x="328231" y="2438975"/>
                  </a:lnTo>
                  <a:close/>
                </a:path>
                <a:path w="3041014" h="2540000">
                  <a:moveTo>
                    <a:pt x="1350314" y="2540000"/>
                  </a:moveTo>
                  <a:lnTo>
                    <a:pt x="1347035" y="2540000"/>
                  </a:lnTo>
                  <a:lnTo>
                    <a:pt x="1492575" y="2387600"/>
                  </a:lnTo>
                  <a:lnTo>
                    <a:pt x="1940922" y="1943100"/>
                  </a:lnTo>
                  <a:lnTo>
                    <a:pt x="3023674" y="850900"/>
                  </a:lnTo>
                  <a:lnTo>
                    <a:pt x="3023674" y="803295"/>
                  </a:lnTo>
                  <a:lnTo>
                    <a:pt x="3026953" y="800100"/>
                  </a:lnTo>
                  <a:lnTo>
                    <a:pt x="3026953" y="749300"/>
                  </a:lnTo>
                  <a:lnTo>
                    <a:pt x="3040887" y="749300"/>
                  </a:lnTo>
                  <a:lnTo>
                    <a:pt x="3040887" y="863600"/>
                  </a:lnTo>
                  <a:lnTo>
                    <a:pt x="3022855" y="863600"/>
                  </a:lnTo>
                  <a:lnTo>
                    <a:pt x="1350314" y="2540000"/>
                  </a:lnTo>
                  <a:close/>
                </a:path>
                <a:path w="3041014" h="2540000">
                  <a:moveTo>
                    <a:pt x="287232" y="2540000"/>
                  </a:moveTo>
                  <a:lnTo>
                    <a:pt x="283954" y="2540000"/>
                  </a:lnTo>
                  <a:lnTo>
                    <a:pt x="1066790" y="1752600"/>
                  </a:lnTo>
                  <a:lnTo>
                    <a:pt x="1428526" y="1388182"/>
                  </a:lnTo>
                  <a:lnTo>
                    <a:pt x="1772075" y="1041400"/>
                  </a:lnTo>
                  <a:lnTo>
                    <a:pt x="2021605" y="796587"/>
                  </a:lnTo>
                  <a:lnTo>
                    <a:pt x="486869" y="2336800"/>
                  </a:lnTo>
                  <a:lnTo>
                    <a:pt x="287232" y="2540000"/>
                  </a:lnTo>
                  <a:close/>
                </a:path>
                <a:path w="3041014" h="2540000">
                  <a:moveTo>
                    <a:pt x="2921985" y="902424"/>
                  </a:moveTo>
                  <a:lnTo>
                    <a:pt x="3023674" y="800100"/>
                  </a:lnTo>
                  <a:lnTo>
                    <a:pt x="3023674" y="803295"/>
                  </a:lnTo>
                  <a:lnTo>
                    <a:pt x="2921985" y="902424"/>
                  </a:lnTo>
                  <a:close/>
                </a:path>
                <a:path w="3041014" h="2540000">
                  <a:moveTo>
                    <a:pt x="270499" y="2441059"/>
                  </a:moveTo>
                  <a:lnTo>
                    <a:pt x="431133" y="2273300"/>
                  </a:lnTo>
                  <a:lnTo>
                    <a:pt x="1873354" y="831187"/>
                  </a:lnTo>
                  <a:lnTo>
                    <a:pt x="1884366" y="825500"/>
                  </a:lnTo>
                  <a:lnTo>
                    <a:pt x="270499" y="2441059"/>
                  </a:lnTo>
                  <a:close/>
                </a:path>
                <a:path w="3041014" h="2540000">
                  <a:moveTo>
                    <a:pt x="1462605" y="2540000"/>
                  </a:moveTo>
                  <a:lnTo>
                    <a:pt x="1458507" y="2540000"/>
                  </a:lnTo>
                  <a:lnTo>
                    <a:pt x="2947447" y="1041400"/>
                  </a:lnTo>
                  <a:lnTo>
                    <a:pt x="3021216" y="965200"/>
                  </a:lnTo>
                  <a:lnTo>
                    <a:pt x="3021216" y="916043"/>
                  </a:lnTo>
                  <a:lnTo>
                    <a:pt x="3022855" y="914400"/>
                  </a:lnTo>
                  <a:lnTo>
                    <a:pt x="3022855" y="863600"/>
                  </a:lnTo>
                  <a:lnTo>
                    <a:pt x="3040887" y="863600"/>
                  </a:lnTo>
                  <a:lnTo>
                    <a:pt x="3040887" y="965200"/>
                  </a:lnTo>
                  <a:lnTo>
                    <a:pt x="3025314" y="965200"/>
                  </a:lnTo>
                  <a:lnTo>
                    <a:pt x="1462605" y="2540000"/>
                  </a:lnTo>
                  <a:close/>
                </a:path>
                <a:path w="3041014" h="2540000">
                  <a:moveTo>
                    <a:pt x="236697" y="2418152"/>
                  </a:moveTo>
                  <a:lnTo>
                    <a:pt x="375397" y="2273300"/>
                  </a:lnTo>
                  <a:lnTo>
                    <a:pt x="1747375" y="903027"/>
                  </a:lnTo>
                  <a:lnTo>
                    <a:pt x="1749944" y="901700"/>
                  </a:lnTo>
                  <a:lnTo>
                    <a:pt x="236697" y="2418152"/>
                  </a:lnTo>
                  <a:close/>
                </a:path>
                <a:path w="3041014" h="2540000">
                  <a:moveTo>
                    <a:pt x="1294578" y="2540000"/>
                  </a:moveTo>
                  <a:lnTo>
                    <a:pt x="1290479" y="2540000"/>
                  </a:lnTo>
                  <a:lnTo>
                    <a:pt x="2779420" y="1041400"/>
                  </a:lnTo>
                  <a:lnTo>
                    <a:pt x="2921985" y="902424"/>
                  </a:lnTo>
                  <a:lnTo>
                    <a:pt x="1294578" y="2540000"/>
                  </a:lnTo>
                  <a:close/>
                </a:path>
                <a:path w="3041014" h="2540000">
                  <a:moveTo>
                    <a:pt x="2559819" y="1378777"/>
                  </a:moveTo>
                  <a:lnTo>
                    <a:pt x="3021216" y="914400"/>
                  </a:lnTo>
                  <a:lnTo>
                    <a:pt x="3021216" y="916043"/>
                  </a:lnTo>
                  <a:lnTo>
                    <a:pt x="2559819" y="1378777"/>
                  </a:lnTo>
                  <a:close/>
                </a:path>
                <a:path w="3041014" h="2540000">
                  <a:moveTo>
                    <a:pt x="398704" y="2540000"/>
                  </a:moveTo>
                  <a:lnTo>
                    <a:pt x="395197" y="2540000"/>
                  </a:lnTo>
                  <a:lnTo>
                    <a:pt x="540966" y="2387600"/>
                  </a:lnTo>
                  <a:lnTo>
                    <a:pt x="1972086" y="959808"/>
                  </a:lnTo>
                  <a:lnTo>
                    <a:pt x="641574" y="2295762"/>
                  </a:lnTo>
                  <a:lnTo>
                    <a:pt x="398704" y="2540000"/>
                  </a:lnTo>
                  <a:close/>
                </a:path>
                <a:path w="3041014" h="2540000">
                  <a:moveTo>
                    <a:pt x="2937546" y="1167052"/>
                  </a:moveTo>
                  <a:lnTo>
                    <a:pt x="3023674" y="1079500"/>
                  </a:lnTo>
                  <a:lnTo>
                    <a:pt x="3023674" y="1029640"/>
                  </a:lnTo>
                  <a:lnTo>
                    <a:pt x="3025314" y="1028700"/>
                  </a:lnTo>
                  <a:lnTo>
                    <a:pt x="3025314" y="965200"/>
                  </a:lnTo>
                  <a:lnTo>
                    <a:pt x="3040887" y="965200"/>
                  </a:lnTo>
                  <a:lnTo>
                    <a:pt x="3040887" y="1079500"/>
                  </a:lnTo>
                  <a:lnTo>
                    <a:pt x="3024494" y="1079500"/>
                  </a:lnTo>
                  <a:lnTo>
                    <a:pt x="2937546" y="1167052"/>
                  </a:lnTo>
                  <a:close/>
                </a:path>
                <a:path w="3041014" h="2540000">
                  <a:moveTo>
                    <a:pt x="161002" y="2438141"/>
                  </a:moveTo>
                  <a:lnTo>
                    <a:pt x="318842" y="2273300"/>
                  </a:lnTo>
                  <a:lnTo>
                    <a:pt x="1610361" y="981835"/>
                  </a:lnTo>
                  <a:lnTo>
                    <a:pt x="1617981" y="977900"/>
                  </a:lnTo>
                  <a:lnTo>
                    <a:pt x="161002" y="2438141"/>
                  </a:lnTo>
                  <a:close/>
                </a:path>
                <a:path w="3041014" h="2540000">
                  <a:moveTo>
                    <a:pt x="3021490" y="1030894"/>
                  </a:moveTo>
                  <a:lnTo>
                    <a:pt x="3023674" y="1028700"/>
                  </a:lnTo>
                  <a:lnTo>
                    <a:pt x="3023674" y="1029640"/>
                  </a:lnTo>
                  <a:lnTo>
                    <a:pt x="3021490" y="1030894"/>
                  </a:lnTo>
                  <a:close/>
                </a:path>
                <a:path w="3041014" h="2540000">
                  <a:moveTo>
                    <a:pt x="1519161" y="2540000"/>
                  </a:moveTo>
                  <a:lnTo>
                    <a:pt x="1514243" y="2540000"/>
                  </a:lnTo>
                  <a:lnTo>
                    <a:pt x="3003183" y="1041400"/>
                  </a:lnTo>
                  <a:lnTo>
                    <a:pt x="3021490" y="1030894"/>
                  </a:lnTo>
                  <a:lnTo>
                    <a:pt x="1519161" y="2540000"/>
                  </a:lnTo>
                  <a:close/>
                </a:path>
                <a:path w="3041014" h="2540000">
                  <a:moveTo>
                    <a:pt x="1036067" y="1500356"/>
                  </a:moveTo>
                  <a:lnTo>
                    <a:pt x="1477664" y="1058769"/>
                  </a:lnTo>
                  <a:lnTo>
                    <a:pt x="1485199" y="1054100"/>
                  </a:lnTo>
                  <a:lnTo>
                    <a:pt x="1344633" y="1193819"/>
                  </a:lnTo>
                  <a:lnTo>
                    <a:pt x="1149005" y="1388182"/>
                  </a:lnTo>
                  <a:lnTo>
                    <a:pt x="1036067" y="1500356"/>
                  </a:lnTo>
                  <a:close/>
                </a:path>
                <a:path w="3041014" h="2540000">
                  <a:moveTo>
                    <a:pt x="1630633" y="2540000"/>
                  </a:moveTo>
                  <a:lnTo>
                    <a:pt x="1625715" y="2540000"/>
                  </a:lnTo>
                  <a:lnTo>
                    <a:pt x="2443365" y="1714500"/>
                  </a:lnTo>
                  <a:lnTo>
                    <a:pt x="2611392" y="1549400"/>
                  </a:lnTo>
                  <a:lnTo>
                    <a:pt x="3024494" y="1130300"/>
                  </a:lnTo>
                  <a:lnTo>
                    <a:pt x="3024494" y="1079500"/>
                  </a:lnTo>
                  <a:lnTo>
                    <a:pt x="3040887" y="1079500"/>
                  </a:lnTo>
                  <a:lnTo>
                    <a:pt x="3040887" y="1143000"/>
                  </a:lnTo>
                  <a:lnTo>
                    <a:pt x="3023675" y="1143000"/>
                  </a:lnTo>
                  <a:lnTo>
                    <a:pt x="1630633" y="2540000"/>
                  </a:lnTo>
                  <a:close/>
                </a:path>
                <a:path w="3041014" h="2540000">
                  <a:moveTo>
                    <a:pt x="596376" y="1888295"/>
                  </a:moveTo>
                  <a:lnTo>
                    <a:pt x="1354875" y="1130300"/>
                  </a:lnTo>
                  <a:lnTo>
                    <a:pt x="1362252" y="1130300"/>
                  </a:lnTo>
                  <a:lnTo>
                    <a:pt x="596376" y="1888295"/>
                  </a:lnTo>
                  <a:close/>
                </a:path>
                <a:path w="3041014" h="2540000">
                  <a:moveTo>
                    <a:pt x="1742105" y="2540000"/>
                  </a:moveTo>
                  <a:lnTo>
                    <a:pt x="1738006" y="2540000"/>
                  </a:lnTo>
                  <a:lnTo>
                    <a:pt x="2517919" y="1752600"/>
                  </a:lnTo>
                  <a:lnTo>
                    <a:pt x="2880667" y="1388182"/>
                  </a:lnTo>
                  <a:lnTo>
                    <a:pt x="3023675" y="1244600"/>
                  </a:lnTo>
                  <a:lnTo>
                    <a:pt x="3023675" y="1143000"/>
                  </a:lnTo>
                  <a:lnTo>
                    <a:pt x="3040887" y="1143000"/>
                  </a:lnTo>
                  <a:lnTo>
                    <a:pt x="3040887" y="1257300"/>
                  </a:lnTo>
                  <a:lnTo>
                    <a:pt x="3023675" y="1257300"/>
                  </a:lnTo>
                  <a:lnTo>
                    <a:pt x="1742105" y="2540000"/>
                  </a:lnTo>
                  <a:close/>
                </a:path>
                <a:path w="3041014" h="2540000">
                  <a:moveTo>
                    <a:pt x="2383443" y="1725007"/>
                  </a:moveTo>
                  <a:lnTo>
                    <a:pt x="2937546" y="1167052"/>
                  </a:lnTo>
                  <a:lnTo>
                    <a:pt x="2611392" y="1498600"/>
                  </a:lnTo>
                  <a:lnTo>
                    <a:pt x="2383443" y="1725007"/>
                  </a:lnTo>
                  <a:close/>
                </a:path>
                <a:path w="3041014" h="2540000">
                  <a:moveTo>
                    <a:pt x="1686369" y="2540000"/>
                  </a:moveTo>
                  <a:lnTo>
                    <a:pt x="1682270" y="2540000"/>
                  </a:lnTo>
                  <a:lnTo>
                    <a:pt x="2499920" y="1714500"/>
                  </a:lnTo>
                  <a:lnTo>
                    <a:pt x="3023655" y="1193819"/>
                  </a:lnTo>
                  <a:lnTo>
                    <a:pt x="1686369" y="2540000"/>
                  </a:lnTo>
                  <a:close/>
                </a:path>
                <a:path w="3041014" h="2540000">
                  <a:moveTo>
                    <a:pt x="60379" y="2370509"/>
                  </a:moveTo>
                  <a:lnTo>
                    <a:pt x="151634" y="2273300"/>
                  </a:lnTo>
                  <a:lnTo>
                    <a:pt x="1217203" y="1208514"/>
                  </a:lnTo>
                  <a:lnTo>
                    <a:pt x="1220453" y="1206500"/>
                  </a:lnTo>
                  <a:lnTo>
                    <a:pt x="60379" y="2370509"/>
                  </a:lnTo>
                  <a:close/>
                </a:path>
                <a:path w="3041014" h="2540000">
                  <a:moveTo>
                    <a:pt x="1798660" y="2540000"/>
                  </a:moveTo>
                  <a:lnTo>
                    <a:pt x="1793742" y="2540000"/>
                  </a:lnTo>
                  <a:lnTo>
                    <a:pt x="2611392" y="1714500"/>
                  </a:lnTo>
                  <a:lnTo>
                    <a:pt x="3023675" y="1308100"/>
                  </a:lnTo>
                  <a:lnTo>
                    <a:pt x="3023675" y="1257300"/>
                  </a:lnTo>
                  <a:lnTo>
                    <a:pt x="3040887" y="1257300"/>
                  </a:lnTo>
                  <a:lnTo>
                    <a:pt x="3040887" y="1308100"/>
                  </a:lnTo>
                  <a:lnTo>
                    <a:pt x="3024494" y="1308100"/>
                  </a:lnTo>
                  <a:lnTo>
                    <a:pt x="1798660" y="2540000"/>
                  </a:lnTo>
                  <a:close/>
                </a:path>
                <a:path w="3041014" h="2540000">
                  <a:moveTo>
                    <a:pt x="114244" y="2254360"/>
                  </a:moveTo>
                  <a:lnTo>
                    <a:pt x="1088490" y="1282700"/>
                  </a:lnTo>
                  <a:lnTo>
                    <a:pt x="1097506" y="1282700"/>
                  </a:lnTo>
                  <a:lnTo>
                    <a:pt x="114244" y="2254360"/>
                  </a:lnTo>
                  <a:close/>
                </a:path>
                <a:path w="3041014" h="2540000">
                  <a:moveTo>
                    <a:pt x="1854396" y="2540000"/>
                  </a:moveTo>
                  <a:lnTo>
                    <a:pt x="1850298" y="2540000"/>
                  </a:lnTo>
                  <a:lnTo>
                    <a:pt x="2667948" y="1714500"/>
                  </a:lnTo>
                  <a:lnTo>
                    <a:pt x="3024494" y="1358900"/>
                  </a:lnTo>
                  <a:lnTo>
                    <a:pt x="3024494" y="1308100"/>
                  </a:lnTo>
                  <a:lnTo>
                    <a:pt x="3040887" y="1308100"/>
                  </a:lnTo>
                  <a:lnTo>
                    <a:pt x="3040887" y="1371600"/>
                  </a:lnTo>
                  <a:lnTo>
                    <a:pt x="3022855" y="1371600"/>
                  </a:lnTo>
                  <a:lnTo>
                    <a:pt x="1854396" y="2540000"/>
                  </a:lnTo>
                  <a:close/>
                </a:path>
                <a:path w="3041014" h="2540000">
                  <a:moveTo>
                    <a:pt x="455260" y="2540000"/>
                  </a:moveTo>
                  <a:lnTo>
                    <a:pt x="450342" y="2540000"/>
                  </a:lnTo>
                  <a:lnTo>
                    <a:pt x="1655905" y="1333953"/>
                  </a:lnTo>
                  <a:lnTo>
                    <a:pt x="455260" y="2540000"/>
                  </a:lnTo>
                  <a:close/>
                </a:path>
                <a:path w="3041014" h="2540000">
                  <a:moveTo>
                    <a:pt x="396111" y="1921076"/>
                  </a:moveTo>
                  <a:lnTo>
                    <a:pt x="956527" y="1358900"/>
                  </a:lnTo>
                  <a:lnTo>
                    <a:pt x="965543" y="1358900"/>
                  </a:lnTo>
                  <a:lnTo>
                    <a:pt x="396111" y="1921076"/>
                  </a:lnTo>
                  <a:close/>
                </a:path>
                <a:path w="3041014" h="2540000">
                  <a:moveTo>
                    <a:pt x="1910132" y="2540000"/>
                  </a:moveTo>
                  <a:lnTo>
                    <a:pt x="1906034" y="2540000"/>
                  </a:lnTo>
                  <a:lnTo>
                    <a:pt x="2723684" y="1714500"/>
                  </a:lnTo>
                  <a:lnTo>
                    <a:pt x="3022855" y="1422400"/>
                  </a:lnTo>
                  <a:lnTo>
                    <a:pt x="3022855" y="1371600"/>
                  </a:lnTo>
                  <a:lnTo>
                    <a:pt x="3040887" y="1371600"/>
                  </a:lnTo>
                  <a:lnTo>
                    <a:pt x="3040887" y="1422400"/>
                  </a:lnTo>
                  <a:lnTo>
                    <a:pt x="3025314" y="1422400"/>
                  </a:lnTo>
                  <a:lnTo>
                    <a:pt x="1910132" y="2540000"/>
                  </a:lnTo>
                  <a:close/>
                </a:path>
                <a:path w="3041014" h="2540000">
                  <a:moveTo>
                    <a:pt x="1406050" y="2540000"/>
                  </a:moveTo>
                  <a:lnTo>
                    <a:pt x="1401951" y="2540000"/>
                  </a:lnTo>
                  <a:lnTo>
                    <a:pt x="2559819" y="1378777"/>
                  </a:lnTo>
                  <a:lnTo>
                    <a:pt x="1406050" y="2540000"/>
                  </a:lnTo>
                  <a:close/>
                </a:path>
                <a:path w="3041014" h="2540000">
                  <a:moveTo>
                    <a:pt x="510996" y="2540000"/>
                  </a:moveTo>
                  <a:lnTo>
                    <a:pt x="506897" y="2540000"/>
                  </a:lnTo>
                  <a:lnTo>
                    <a:pt x="1657849" y="1388182"/>
                  </a:lnTo>
                  <a:lnTo>
                    <a:pt x="510996" y="2540000"/>
                  </a:lnTo>
                  <a:close/>
                </a:path>
                <a:path w="3041014" h="2540000">
                  <a:moveTo>
                    <a:pt x="2022424" y="2540000"/>
                  </a:moveTo>
                  <a:lnTo>
                    <a:pt x="2017506" y="2540000"/>
                  </a:lnTo>
                  <a:lnTo>
                    <a:pt x="2797418" y="1752600"/>
                  </a:lnTo>
                  <a:lnTo>
                    <a:pt x="3023674" y="1524000"/>
                  </a:lnTo>
                  <a:lnTo>
                    <a:pt x="3023674" y="1474808"/>
                  </a:lnTo>
                  <a:lnTo>
                    <a:pt x="3025314" y="1473200"/>
                  </a:lnTo>
                  <a:lnTo>
                    <a:pt x="3025314" y="1422400"/>
                  </a:lnTo>
                  <a:lnTo>
                    <a:pt x="3040887" y="1422400"/>
                  </a:lnTo>
                  <a:lnTo>
                    <a:pt x="3040887" y="1536700"/>
                  </a:lnTo>
                  <a:lnTo>
                    <a:pt x="3024494" y="1536700"/>
                  </a:lnTo>
                  <a:lnTo>
                    <a:pt x="2022424" y="2540000"/>
                  </a:lnTo>
                  <a:close/>
                </a:path>
                <a:path w="3041014" h="2540000">
                  <a:moveTo>
                    <a:pt x="741070" y="1517281"/>
                  </a:moveTo>
                  <a:lnTo>
                    <a:pt x="817308" y="1439088"/>
                  </a:lnTo>
                  <a:lnTo>
                    <a:pt x="823744" y="1435100"/>
                  </a:lnTo>
                  <a:lnTo>
                    <a:pt x="741070" y="1517281"/>
                  </a:lnTo>
                  <a:close/>
                </a:path>
                <a:path w="3041014" h="2540000">
                  <a:moveTo>
                    <a:pt x="2966150" y="1531258"/>
                  </a:moveTo>
                  <a:lnTo>
                    <a:pt x="3023674" y="1473200"/>
                  </a:lnTo>
                  <a:lnTo>
                    <a:pt x="3023674" y="1474808"/>
                  </a:lnTo>
                  <a:lnTo>
                    <a:pt x="2966150" y="1531258"/>
                  </a:lnTo>
                  <a:close/>
                </a:path>
                <a:path w="3041014" h="2540000">
                  <a:moveTo>
                    <a:pt x="31842" y="2514600"/>
                  </a:moveTo>
                  <a:lnTo>
                    <a:pt x="18851" y="2514600"/>
                  </a:lnTo>
                  <a:lnTo>
                    <a:pt x="782293" y="1752600"/>
                  </a:lnTo>
                  <a:lnTo>
                    <a:pt x="1036067" y="1500356"/>
                  </a:lnTo>
                  <a:lnTo>
                    <a:pt x="263106" y="2273300"/>
                  </a:lnTo>
                  <a:lnTo>
                    <a:pt x="31842" y="2514600"/>
                  </a:lnTo>
                  <a:close/>
                </a:path>
                <a:path w="3041014" h="2540000">
                  <a:moveTo>
                    <a:pt x="18851" y="2184400"/>
                  </a:moveTo>
                  <a:lnTo>
                    <a:pt x="690961" y="1511300"/>
                  </a:lnTo>
                  <a:lnTo>
                    <a:pt x="700797" y="1511300"/>
                  </a:lnTo>
                  <a:lnTo>
                    <a:pt x="599161" y="1612900"/>
                  </a:lnTo>
                  <a:lnTo>
                    <a:pt x="18851" y="2184400"/>
                  </a:lnTo>
                  <a:close/>
                </a:path>
                <a:path w="3041014" h="2540000">
                  <a:moveTo>
                    <a:pt x="32298" y="2235200"/>
                  </a:moveTo>
                  <a:lnTo>
                    <a:pt x="18851" y="2235200"/>
                  </a:lnTo>
                  <a:lnTo>
                    <a:pt x="741070" y="1517281"/>
                  </a:lnTo>
                  <a:lnTo>
                    <a:pt x="486869" y="1778000"/>
                  </a:lnTo>
                  <a:lnTo>
                    <a:pt x="32298" y="2235200"/>
                  </a:lnTo>
                  <a:close/>
                </a:path>
                <a:path w="3041014" h="2540000">
                  <a:moveTo>
                    <a:pt x="1966688" y="2540000"/>
                  </a:moveTo>
                  <a:lnTo>
                    <a:pt x="1961770" y="2540000"/>
                  </a:lnTo>
                  <a:lnTo>
                    <a:pt x="2779420" y="1714500"/>
                  </a:lnTo>
                  <a:lnTo>
                    <a:pt x="2966150" y="1531258"/>
                  </a:lnTo>
                  <a:lnTo>
                    <a:pt x="1966688" y="2540000"/>
                  </a:lnTo>
                  <a:close/>
                </a:path>
                <a:path w="3041014" h="2540000">
                  <a:moveTo>
                    <a:pt x="2133895" y="2540000"/>
                  </a:moveTo>
                  <a:lnTo>
                    <a:pt x="2129797" y="2540000"/>
                  </a:lnTo>
                  <a:lnTo>
                    <a:pt x="2909710" y="1752600"/>
                  </a:lnTo>
                  <a:lnTo>
                    <a:pt x="3022855" y="1638300"/>
                  </a:lnTo>
                  <a:lnTo>
                    <a:pt x="3022855" y="1589067"/>
                  </a:lnTo>
                  <a:lnTo>
                    <a:pt x="3024494" y="1587500"/>
                  </a:lnTo>
                  <a:lnTo>
                    <a:pt x="3024494" y="1536700"/>
                  </a:lnTo>
                  <a:lnTo>
                    <a:pt x="3040887" y="1536700"/>
                  </a:lnTo>
                  <a:lnTo>
                    <a:pt x="3040887" y="1638300"/>
                  </a:lnTo>
                  <a:lnTo>
                    <a:pt x="3023675" y="1638300"/>
                  </a:lnTo>
                  <a:lnTo>
                    <a:pt x="2133895" y="2540000"/>
                  </a:lnTo>
                  <a:close/>
                </a:path>
                <a:path w="3041014" h="2540000">
                  <a:moveTo>
                    <a:pt x="31500" y="2120900"/>
                  </a:moveTo>
                  <a:lnTo>
                    <a:pt x="18851" y="2120900"/>
                  </a:lnTo>
                  <a:lnTo>
                    <a:pt x="558998" y="1587500"/>
                  </a:lnTo>
                  <a:lnTo>
                    <a:pt x="568014" y="1587500"/>
                  </a:lnTo>
                  <a:lnTo>
                    <a:pt x="486869" y="1663700"/>
                  </a:lnTo>
                  <a:lnTo>
                    <a:pt x="31500" y="2120900"/>
                  </a:lnTo>
                  <a:close/>
                </a:path>
                <a:path w="3041014" h="2540000">
                  <a:moveTo>
                    <a:pt x="2992596" y="1618009"/>
                  </a:moveTo>
                  <a:lnTo>
                    <a:pt x="3022855" y="1587500"/>
                  </a:lnTo>
                  <a:lnTo>
                    <a:pt x="3022855" y="1589067"/>
                  </a:lnTo>
                  <a:lnTo>
                    <a:pt x="2992596" y="1618009"/>
                  </a:lnTo>
                  <a:close/>
                </a:path>
                <a:path w="3041014" h="2540000">
                  <a:moveTo>
                    <a:pt x="2078160" y="2540000"/>
                  </a:moveTo>
                  <a:lnTo>
                    <a:pt x="2074061" y="2540000"/>
                  </a:lnTo>
                  <a:lnTo>
                    <a:pt x="2891712" y="1714500"/>
                  </a:lnTo>
                  <a:lnTo>
                    <a:pt x="2992596" y="1618009"/>
                  </a:lnTo>
                  <a:lnTo>
                    <a:pt x="2078160" y="2540000"/>
                  </a:lnTo>
                  <a:close/>
                </a:path>
                <a:path w="3041014" h="2540000">
                  <a:moveTo>
                    <a:pt x="2568503" y="2265927"/>
                  </a:moveTo>
                  <a:lnTo>
                    <a:pt x="3023674" y="1803400"/>
                  </a:lnTo>
                  <a:lnTo>
                    <a:pt x="3023675" y="1638300"/>
                  </a:lnTo>
                  <a:lnTo>
                    <a:pt x="3040887" y="1638300"/>
                  </a:lnTo>
                  <a:lnTo>
                    <a:pt x="3040887" y="1816100"/>
                  </a:lnTo>
                  <a:lnTo>
                    <a:pt x="3023674" y="1816100"/>
                  </a:lnTo>
                  <a:lnTo>
                    <a:pt x="2568503" y="2265927"/>
                  </a:lnTo>
                  <a:close/>
                </a:path>
                <a:path w="3041014" h="2540000">
                  <a:moveTo>
                    <a:pt x="53619" y="2036232"/>
                  </a:moveTo>
                  <a:lnTo>
                    <a:pt x="427035" y="1663700"/>
                  </a:lnTo>
                  <a:lnTo>
                    <a:pt x="436051" y="1663700"/>
                  </a:lnTo>
                  <a:lnTo>
                    <a:pt x="53619" y="2036232"/>
                  </a:lnTo>
                  <a:close/>
                </a:path>
                <a:path w="3041014" h="2540000">
                  <a:moveTo>
                    <a:pt x="2190451" y="2540000"/>
                  </a:moveTo>
                  <a:lnTo>
                    <a:pt x="2185533" y="2540000"/>
                  </a:lnTo>
                  <a:lnTo>
                    <a:pt x="3003183" y="1714500"/>
                  </a:lnTo>
                  <a:lnTo>
                    <a:pt x="3023675" y="1701800"/>
                  </a:lnTo>
                  <a:lnTo>
                    <a:pt x="2190451" y="2540000"/>
                  </a:lnTo>
                  <a:close/>
                </a:path>
                <a:path w="3041014" h="2540000">
                  <a:moveTo>
                    <a:pt x="1574077" y="2540000"/>
                  </a:moveTo>
                  <a:lnTo>
                    <a:pt x="1570246" y="2540000"/>
                  </a:lnTo>
                  <a:lnTo>
                    <a:pt x="1716339" y="2387600"/>
                  </a:lnTo>
                  <a:lnTo>
                    <a:pt x="2383443" y="1725007"/>
                  </a:lnTo>
                  <a:lnTo>
                    <a:pt x="1574077" y="2540000"/>
                  </a:lnTo>
                  <a:close/>
                </a:path>
                <a:path w="3041014" h="2540000">
                  <a:moveTo>
                    <a:pt x="19671" y="2019300"/>
                  </a:moveTo>
                  <a:lnTo>
                    <a:pt x="18851" y="2019300"/>
                  </a:lnTo>
                  <a:lnTo>
                    <a:pt x="294252" y="1739900"/>
                  </a:lnTo>
                  <a:lnTo>
                    <a:pt x="304088" y="1739900"/>
                  </a:lnTo>
                  <a:lnTo>
                    <a:pt x="19671" y="2019300"/>
                  </a:lnTo>
                  <a:close/>
                </a:path>
                <a:path w="3041014" h="2540000">
                  <a:moveTo>
                    <a:pt x="2246187" y="2540000"/>
                  </a:moveTo>
                  <a:lnTo>
                    <a:pt x="2242089" y="2540000"/>
                  </a:lnTo>
                  <a:lnTo>
                    <a:pt x="2611392" y="2159000"/>
                  </a:lnTo>
                  <a:lnTo>
                    <a:pt x="3023665" y="1752609"/>
                  </a:lnTo>
                  <a:lnTo>
                    <a:pt x="2246187" y="2540000"/>
                  </a:lnTo>
                  <a:close/>
                </a:path>
                <a:path w="3041014" h="2540000">
                  <a:moveTo>
                    <a:pt x="31556" y="1955800"/>
                  </a:moveTo>
                  <a:lnTo>
                    <a:pt x="18851" y="1955800"/>
                  </a:lnTo>
                  <a:lnTo>
                    <a:pt x="161470" y="1816100"/>
                  </a:lnTo>
                  <a:lnTo>
                    <a:pt x="171305" y="1816100"/>
                  </a:lnTo>
                  <a:lnTo>
                    <a:pt x="31556" y="1955800"/>
                  </a:lnTo>
                  <a:close/>
                </a:path>
                <a:path w="3041014" h="2540000">
                  <a:moveTo>
                    <a:pt x="2649868" y="2295657"/>
                  </a:moveTo>
                  <a:lnTo>
                    <a:pt x="3023675" y="1917700"/>
                  </a:lnTo>
                  <a:lnTo>
                    <a:pt x="3023674" y="1816100"/>
                  </a:lnTo>
                  <a:lnTo>
                    <a:pt x="3040887" y="1816100"/>
                  </a:lnTo>
                  <a:lnTo>
                    <a:pt x="3040887" y="1930400"/>
                  </a:lnTo>
                  <a:lnTo>
                    <a:pt x="3023674" y="1930400"/>
                  </a:lnTo>
                  <a:lnTo>
                    <a:pt x="2649868" y="2295657"/>
                  </a:lnTo>
                  <a:close/>
                </a:path>
                <a:path w="3041014" h="2540000">
                  <a:moveTo>
                    <a:pt x="862137" y="2295762"/>
                  </a:moveTo>
                  <a:lnTo>
                    <a:pt x="1157340" y="1993900"/>
                  </a:lnTo>
                  <a:lnTo>
                    <a:pt x="1303318" y="1852238"/>
                  </a:lnTo>
                  <a:lnTo>
                    <a:pt x="862137" y="2295762"/>
                  </a:lnTo>
                  <a:close/>
                </a:path>
                <a:path w="3041014" h="2540000">
                  <a:moveTo>
                    <a:pt x="3021268" y="1869291"/>
                  </a:moveTo>
                  <a:lnTo>
                    <a:pt x="3023674" y="1866900"/>
                  </a:lnTo>
                  <a:lnTo>
                    <a:pt x="3021268" y="1869291"/>
                  </a:lnTo>
                  <a:close/>
                </a:path>
                <a:path w="3041014" h="2540000">
                  <a:moveTo>
                    <a:pt x="2435988" y="2451100"/>
                  </a:moveTo>
                  <a:lnTo>
                    <a:pt x="3021268" y="1869291"/>
                  </a:lnTo>
                  <a:lnTo>
                    <a:pt x="2499920" y="2387600"/>
                  </a:lnTo>
                  <a:lnTo>
                    <a:pt x="2442203" y="2447890"/>
                  </a:lnTo>
                  <a:lnTo>
                    <a:pt x="2435988" y="2451100"/>
                  </a:lnTo>
                  <a:close/>
                </a:path>
                <a:path w="3041014" h="2540000">
                  <a:moveTo>
                    <a:pt x="20491" y="2463800"/>
                  </a:moveTo>
                  <a:lnTo>
                    <a:pt x="20491" y="2462143"/>
                  </a:lnTo>
                  <a:lnTo>
                    <a:pt x="207370" y="2273300"/>
                  </a:lnTo>
                  <a:lnTo>
                    <a:pt x="596376" y="1888295"/>
                  </a:lnTo>
                  <a:lnTo>
                    <a:pt x="20491" y="2463800"/>
                  </a:lnTo>
                  <a:close/>
                </a:path>
                <a:path w="3041014" h="2540000">
                  <a:moveTo>
                    <a:pt x="18851" y="1905000"/>
                  </a:moveTo>
                  <a:lnTo>
                    <a:pt x="29507" y="1892300"/>
                  </a:lnTo>
                  <a:lnTo>
                    <a:pt x="38523" y="1892300"/>
                  </a:lnTo>
                  <a:lnTo>
                    <a:pt x="18851" y="1905000"/>
                  </a:lnTo>
                  <a:close/>
                </a:path>
                <a:path w="3041014" h="2540000">
                  <a:moveTo>
                    <a:pt x="19671" y="2298700"/>
                  </a:moveTo>
                  <a:lnTo>
                    <a:pt x="19671" y="2297684"/>
                  </a:lnTo>
                  <a:lnTo>
                    <a:pt x="39342" y="2273300"/>
                  </a:lnTo>
                  <a:lnTo>
                    <a:pt x="396111" y="1921076"/>
                  </a:lnTo>
                  <a:lnTo>
                    <a:pt x="19671" y="2298700"/>
                  </a:lnTo>
                  <a:close/>
                </a:path>
                <a:path w="3041014" h="2540000">
                  <a:moveTo>
                    <a:pt x="2875918" y="2181014"/>
                  </a:moveTo>
                  <a:lnTo>
                    <a:pt x="3019576" y="2032000"/>
                  </a:lnTo>
                  <a:lnTo>
                    <a:pt x="3021254" y="2032000"/>
                  </a:lnTo>
                  <a:lnTo>
                    <a:pt x="3022547" y="2019300"/>
                  </a:lnTo>
                  <a:lnTo>
                    <a:pt x="3023380" y="2006600"/>
                  </a:lnTo>
                  <a:lnTo>
                    <a:pt x="3023674" y="1993900"/>
                  </a:lnTo>
                  <a:lnTo>
                    <a:pt x="3023674" y="1930400"/>
                  </a:lnTo>
                  <a:lnTo>
                    <a:pt x="3040887" y="1930400"/>
                  </a:lnTo>
                  <a:lnTo>
                    <a:pt x="3040887" y="1993900"/>
                  </a:lnTo>
                  <a:lnTo>
                    <a:pt x="3034791" y="2044700"/>
                  </a:lnTo>
                  <a:lnTo>
                    <a:pt x="3017937" y="2044700"/>
                  </a:lnTo>
                  <a:lnTo>
                    <a:pt x="2875918" y="2181014"/>
                  </a:lnTo>
                  <a:close/>
                </a:path>
                <a:path w="3041014" h="2540000">
                  <a:moveTo>
                    <a:pt x="2700734" y="2298700"/>
                  </a:moveTo>
                  <a:lnTo>
                    <a:pt x="3023674" y="1981200"/>
                  </a:lnTo>
                  <a:lnTo>
                    <a:pt x="2708537" y="2294669"/>
                  </a:lnTo>
                  <a:lnTo>
                    <a:pt x="2700734" y="2298700"/>
                  </a:lnTo>
                  <a:close/>
                </a:path>
                <a:path w="3041014" h="2540000">
                  <a:moveTo>
                    <a:pt x="19671" y="2070100"/>
                  </a:moveTo>
                  <a:lnTo>
                    <a:pt x="19671" y="2069301"/>
                  </a:lnTo>
                  <a:lnTo>
                    <a:pt x="53619" y="2036232"/>
                  </a:lnTo>
                  <a:lnTo>
                    <a:pt x="19671" y="2070100"/>
                  </a:lnTo>
                  <a:close/>
                </a:path>
                <a:path w="3041014" h="2540000">
                  <a:moveTo>
                    <a:pt x="2337186" y="2540000"/>
                  </a:moveTo>
                  <a:lnTo>
                    <a:pt x="2297825" y="2540000"/>
                  </a:lnTo>
                  <a:lnTo>
                    <a:pt x="2316971" y="2520613"/>
                  </a:lnTo>
                  <a:lnTo>
                    <a:pt x="2426972" y="2463800"/>
                  </a:lnTo>
                  <a:lnTo>
                    <a:pt x="2442203" y="2447890"/>
                  </a:lnTo>
                  <a:lnTo>
                    <a:pt x="2558935" y="2387600"/>
                  </a:lnTo>
                  <a:lnTo>
                    <a:pt x="2574341" y="2372023"/>
                  </a:lnTo>
                  <a:lnTo>
                    <a:pt x="2691718" y="2311400"/>
                  </a:lnTo>
                  <a:lnTo>
                    <a:pt x="2708537" y="2294669"/>
                  </a:lnTo>
                  <a:lnTo>
                    <a:pt x="2823681" y="2235200"/>
                  </a:lnTo>
                  <a:lnTo>
                    <a:pt x="2838835" y="2219480"/>
                  </a:lnTo>
                  <a:lnTo>
                    <a:pt x="2935972" y="2171700"/>
                  </a:lnTo>
                  <a:lnTo>
                    <a:pt x="2987098" y="2120900"/>
                  </a:lnTo>
                  <a:lnTo>
                    <a:pt x="3005706" y="2082800"/>
                  </a:lnTo>
                  <a:lnTo>
                    <a:pt x="3017937" y="2044700"/>
                  </a:lnTo>
                  <a:lnTo>
                    <a:pt x="3034791" y="2044700"/>
                  </a:lnTo>
                  <a:lnTo>
                    <a:pt x="3033267" y="2057400"/>
                  </a:lnTo>
                  <a:lnTo>
                    <a:pt x="3012507" y="2108200"/>
                  </a:lnTo>
                  <a:lnTo>
                    <a:pt x="2981757" y="2146300"/>
                  </a:lnTo>
                  <a:lnTo>
                    <a:pt x="2944169" y="2184400"/>
                  </a:lnTo>
                  <a:lnTo>
                    <a:pt x="2337186" y="2540000"/>
                  </a:lnTo>
                  <a:close/>
                </a:path>
                <a:path w="3041014" h="2540000">
                  <a:moveTo>
                    <a:pt x="2832697" y="2222500"/>
                  </a:moveTo>
                  <a:lnTo>
                    <a:pt x="2875918" y="2181014"/>
                  </a:lnTo>
                  <a:lnTo>
                    <a:pt x="2838835" y="2219480"/>
                  </a:lnTo>
                  <a:lnTo>
                    <a:pt x="2832697" y="2222500"/>
                  </a:lnTo>
                  <a:close/>
                </a:path>
                <a:path w="3041014" h="2540000">
                  <a:moveTo>
                    <a:pt x="93958" y="2274592"/>
                  </a:moveTo>
                  <a:lnTo>
                    <a:pt x="95078" y="2273300"/>
                  </a:lnTo>
                  <a:lnTo>
                    <a:pt x="114244" y="2254360"/>
                  </a:lnTo>
                  <a:lnTo>
                    <a:pt x="93958" y="2274592"/>
                  </a:lnTo>
                  <a:close/>
                </a:path>
                <a:path w="3041014" h="2540000">
                  <a:moveTo>
                    <a:pt x="2304025" y="2527300"/>
                  </a:moveTo>
                  <a:lnTo>
                    <a:pt x="2568503" y="2265927"/>
                  </a:lnTo>
                  <a:lnTo>
                    <a:pt x="2316971" y="2520613"/>
                  </a:lnTo>
                  <a:lnTo>
                    <a:pt x="2304025" y="2527300"/>
                  </a:lnTo>
                  <a:close/>
                </a:path>
                <a:path w="3041014" h="2540000">
                  <a:moveTo>
                    <a:pt x="29038" y="2349500"/>
                  </a:moveTo>
                  <a:lnTo>
                    <a:pt x="18851" y="2349500"/>
                  </a:lnTo>
                  <a:lnTo>
                    <a:pt x="93958" y="2274592"/>
                  </a:lnTo>
                  <a:lnTo>
                    <a:pt x="29038" y="2349500"/>
                  </a:lnTo>
                  <a:close/>
                </a:path>
                <a:path w="3041014" h="2540000">
                  <a:moveTo>
                    <a:pt x="2568771" y="2374900"/>
                  </a:moveTo>
                  <a:lnTo>
                    <a:pt x="2649868" y="2295657"/>
                  </a:lnTo>
                  <a:lnTo>
                    <a:pt x="2574341" y="2372023"/>
                  </a:lnTo>
                  <a:lnTo>
                    <a:pt x="2568771" y="2374900"/>
                  </a:lnTo>
                  <a:close/>
                </a:path>
                <a:path w="3041014" h="2540000">
                  <a:moveTo>
                    <a:pt x="623287" y="2540000"/>
                  </a:moveTo>
                  <a:lnTo>
                    <a:pt x="619189" y="2540000"/>
                  </a:lnTo>
                  <a:lnTo>
                    <a:pt x="862137" y="2295762"/>
                  </a:lnTo>
                  <a:lnTo>
                    <a:pt x="623287" y="2540000"/>
                  </a:lnTo>
                  <a:close/>
                </a:path>
                <a:path w="3041014" h="2540000">
                  <a:moveTo>
                    <a:pt x="20491" y="2413000"/>
                  </a:moveTo>
                  <a:lnTo>
                    <a:pt x="18032" y="2413000"/>
                  </a:lnTo>
                  <a:lnTo>
                    <a:pt x="60379" y="2370509"/>
                  </a:lnTo>
                  <a:lnTo>
                    <a:pt x="20491" y="2413000"/>
                  </a:lnTo>
                  <a:close/>
                </a:path>
                <a:path w="3041014" h="2540000">
                  <a:moveTo>
                    <a:pt x="120024" y="2540000"/>
                  </a:moveTo>
                  <a:lnTo>
                    <a:pt x="115107" y="2540000"/>
                  </a:lnTo>
                  <a:lnTo>
                    <a:pt x="236697" y="2418152"/>
                  </a:lnTo>
                  <a:lnTo>
                    <a:pt x="120024" y="2540000"/>
                  </a:lnTo>
                  <a:close/>
                </a:path>
                <a:path w="3041014" h="2540000">
                  <a:moveTo>
                    <a:pt x="343427" y="2540000"/>
                  </a:moveTo>
                  <a:lnTo>
                    <a:pt x="338870" y="2540000"/>
                  </a:lnTo>
                  <a:lnTo>
                    <a:pt x="452025" y="2426744"/>
                  </a:lnTo>
                  <a:lnTo>
                    <a:pt x="343427" y="2540000"/>
                  </a:lnTo>
                  <a:close/>
                </a:path>
                <a:path w="3041014" h="2540000">
                  <a:moveTo>
                    <a:pt x="63469" y="2540000"/>
                  </a:moveTo>
                  <a:lnTo>
                    <a:pt x="59371" y="2540000"/>
                  </a:lnTo>
                  <a:lnTo>
                    <a:pt x="161002" y="2438141"/>
                  </a:lnTo>
                  <a:lnTo>
                    <a:pt x="63469" y="2540000"/>
                  </a:lnTo>
                  <a:close/>
                </a:path>
                <a:path w="3041014" h="2540000">
                  <a:moveTo>
                    <a:pt x="231496" y="2540000"/>
                  </a:moveTo>
                  <a:lnTo>
                    <a:pt x="227398" y="2540000"/>
                  </a:lnTo>
                  <a:lnTo>
                    <a:pt x="328231" y="2438975"/>
                  </a:lnTo>
                  <a:lnTo>
                    <a:pt x="231496" y="2540000"/>
                  </a:lnTo>
                  <a:close/>
                </a:path>
                <a:path w="3041014" h="2540000">
                  <a:moveTo>
                    <a:pt x="175761" y="2540000"/>
                  </a:moveTo>
                  <a:lnTo>
                    <a:pt x="171662" y="2540000"/>
                  </a:lnTo>
                  <a:lnTo>
                    <a:pt x="270499" y="2441059"/>
                  </a:lnTo>
                  <a:lnTo>
                    <a:pt x="175761" y="2540000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1317" y="9436527"/>
              <a:ext cx="79505" cy="1066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4919" y="9359476"/>
              <a:ext cx="79505" cy="1066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1800" y="9279967"/>
              <a:ext cx="79505" cy="1066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64755" y="7886035"/>
              <a:ext cx="3023235" cy="2401570"/>
            </a:xfrm>
            <a:custGeom>
              <a:avLst/>
              <a:gdLst/>
              <a:ahLst/>
              <a:cxnLst/>
              <a:rect l="l" t="t" r="r" b="b"/>
              <a:pathLst>
                <a:path w="3023235" h="2401570">
                  <a:moveTo>
                    <a:pt x="2535596" y="2400963"/>
                  </a:moveTo>
                  <a:lnTo>
                    <a:pt x="0" y="2400963"/>
                  </a:lnTo>
                  <a:lnTo>
                    <a:pt x="0" y="1825904"/>
                  </a:lnTo>
                  <a:lnTo>
                    <a:pt x="7197" y="1774289"/>
                  </a:lnTo>
                  <a:lnTo>
                    <a:pt x="26843" y="1724058"/>
                  </a:lnTo>
                  <a:lnTo>
                    <a:pt x="56017" y="1680897"/>
                  </a:lnTo>
                  <a:lnTo>
                    <a:pt x="91800" y="1650492"/>
                  </a:lnTo>
                  <a:lnTo>
                    <a:pt x="2931055" y="11129"/>
                  </a:lnTo>
                  <a:lnTo>
                    <a:pt x="2966837" y="0"/>
                  </a:lnTo>
                  <a:lnTo>
                    <a:pt x="2996011" y="9387"/>
                  </a:lnTo>
                  <a:lnTo>
                    <a:pt x="3015657" y="37064"/>
                  </a:lnTo>
                  <a:lnTo>
                    <a:pt x="3022855" y="80802"/>
                  </a:lnTo>
                  <a:lnTo>
                    <a:pt x="3022855" y="1997217"/>
                  </a:lnTo>
                  <a:lnTo>
                    <a:pt x="3015657" y="2048831"/>
                  </a:lnTo>
                  <a:lnTo>
                    <a:pt x="2996012" y="2099062"/>
                  </a:lnTo>
                  <a:lnTo>
                    <a:pt x="2966837" y="2142224"/>
                  </a:lnTo>
                  <a:lnTo>
                    <a:pt x="2931055" y="2172629"/>
                  </a:lnTo>
                  <a:lnTo>
                    <a:pt x="2535596" y="2400963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54919" y="7876673"/>
              <a:ext cx="3041015" cy="2410460"/>
            </a:xfrm>
            <a:custGeom>
              <a:avLst/>
              <a:gdLst/>
              <a:ahLst/>
              <a:cxnLst/>
              <a:rect l="l" t="t" r="r" b="b"/>
              <a:pathLst>
                <a:path w="3041014" h="2410459">
                  <a:moveTo>
                    <a:pt x="18851" y="2410325"/>
                  </a:moveTo>
                  <a:lnTo>
                    <a:pt x="0" y="2410325"/>
                  </a:lnTo>
                  <a:lnTo>
                    <a:pt x="0" y="1835266"/>
                  </a:lnTo>
                  <a:lnTo>
                    <a:pt x="7620" y="1781218"/>
                  </a:lnTo>
                  <a:lnTo>
                    <a:pt x="28380" y="1728707"/>
                  </a:lnTo>
                  <a:lnTo>
                    <a:pt x="59129" y="1683574"/>
                  </a:lnTo>
                  <a:lnTo>
                    <a:pt x="96718" y="1651657"/>
                  </a:lnTo>
                  <a:lnTo>
                    <a:pt x="2935972" y="12295"/>
                  </a:lnTo>
                  <a:lnTo>
                    <a:pt x="2972959" y="0"/>
                  </a:lnTo>
                  <a:lnTo>
                    <a:pt x="2990031" y="1229"/>
                  </a:lnTo>
                  <a:lnTo>
                    <a:pt x="3032178" y="39242"/>
                  </a:lnTo>
                  <a:lnTo>
                    <a:pt x="3040887" y="90164"/>
                  </a:lnTo>
                  <a:lnTo>
                    <a:pt x="3040887" y="170493"/>
                  </a:lnTo>
                  <a:lnTo>
                    <a:pt x="3022855" y="170493"/>
                  </a:lnTo>
                  <a:lnTo>
                    <a:pt x="18851" y="1904939"/>
                  </a:lnTo>
                  <a:lnTo>
                    <a:pt x="18851" y="2410325"/>
                  </a:lnTo>
                  <a:close/>
                </a:path>
                <a:path w="3041014" h="2410459">
                  <a:moveTo>
                    <a:pt x="2562907" y="2410325"/>
                  </a:moveTo>
                  <a:lnTo>
                    <a:pt x="2526318" y="2410325"/>
                  </a:lnTo>
                  <a:lnTo>
                    <a:pt x="2935972" y="2173794"/>
                  </a:lnTo>
                  <a:lnTo>
                    <a:pt x="2969949" y="2144901"/>
                  </a:lnTo>
                  <a:lnTo>
                    <a:pt x="2997548" y="2103712"/>
                  </a:lnTo>
                  <a:lnTo>
                    <a:pt x="3016080" y="2055760"/>
                  </a:lnTo>
                  <a:lnTo>
                    <a:pt x="3022855" y="2006579"/>
                  </a:lnTo>
                  <a:lnTo>
                    <a:pt x="3022855" y="170493"/>
                  </a:lnTo>
                  <a:lnTo>
                    <a:pt x="3040887" y="170493"/>
                  </a:lnTo>
                  <a:lnTo>
                    <a:pt x="3040887" y="2006579"/>
                  </a:lnTo>
                  <a:lnTo>
                    <a:pt x="3033267" y="2060627"/>
                  </a:lnTo>
                  <a:lnTo>
                    <a:pt x="3012507" y="2113138"/>
                  </a:lnTo>
                  <a:lnTo>
                    <a:pt x="2981757" y="2158272"/>
                  </a:lnTo>
                  <a:lnTo>
                    <a:pt x="2944169" y="2190188"/>
                  </a:lnTo>
                  <a:lnTo>
                    <a:pt x="2562907" y="2410325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5404" y="9489806"/>
              <a:ext cx="79505" cy="1066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41801" y="9566856"/>
              <a:ext cx="79505" cy="1066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13104" y="9410297"/>
              <a:ext cx="79505" cy="10666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949166" y="9075047"/>
              <a:ext cx="1198880" cy="1212215"/>
            </a:xfrm>
            <a:custGeom>
              <a:avLst/>
              <a:gdLst/>
              <a:ahLst/>
              <a:cxnLst/>
              <a:rect l="l" t="t" r="r" b="b"/>
              <a:pathLst>
                <a:path w="1198879" h="1212215">
                  <a:moveTo>
                    <a:pt x="612557" y="1211951"/>
                  </a:moveTo>
                  <a:lnTo>
                    <a:pt x="0" y="1211951"/>
                  </a:lnTo>
                  <a:lnTo>
                    <a:pt x="0" y="691810"/>
                  </a:lnTo>
                  <a:lnTo>
                    <a:pt x="1198322" y="0"/>
                  </a:lnTo>
                  <a:lnTo>
                    <a:pt x="1198322" y="873780"/>
                  </a:lnTo>
                  <a:lnTo>
                    <a:pt x="612557" y="1211951"/>
                  </a:lnTo>
                  <a:close/>
                </a:path>
              </a:pathLst>
            </a:custGeom>
            <a:solidFill>
              <a:srgbClr val="F0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69616" y="8580780"/>
              <a:ext cx="734060" cy="1298575"/>
            </a:xfrm>
            <a:custGeom>
              <a:avLst/>
              <a:gdLst/>
              <a:ahLst/>
              <a:cxnLst/>
              <a:rect l="l" t="t" r="r" b="b"/>
              <a:pathLst>
                <a:path w="734059" h="1298575">
                  <a:moveTo>
                    <a:pt x="0" y="787713"/>
                  </a:moveTo>
                  <a:lnTo>
                    <a:pt x="0" y="423775"/>
                  </a:lnTo>
                  <a:lnTo>
                    <a:pt x="733583" y="0"/>
                  </a:lnTo>
                  <a:lnTo>
                    <a:pt x="733583" y="363938"/>
                  </a:lnTo>
                  <a:lnTo>
                    <a:pt x="0" y="787713"/>
                  </a:lnTo>
                  <a:close/>
                </a:path>
                <a:path w="734059" h="1298575">
                  <a:moveTo>
                    <a:pt x="0" y="1298375"/>
                  </a:moveTo>
                  <a:lnTo>
                    <a:pt x="0" y="901649"/>
                  </a:lnTo>
                  <a:lnTo>
                    <a:pt x="733583" y="477874"/>
                  </a:lnTo>
                  <a:lnTo>
                    <a:pt x="733583" y="874600"/>
                  </a:lnTo>
                  <a:lnTo>
                    <a:pt x="0" y="1298375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40147" y="8565209"/>
              <a:ext cx="2072639" cy="1722120"/>
            </a:xfrm>
            <a:custGeom>
              <a:avLst/>
              <a:gdLst/>
              <a:ahLst/>
              <a:cxnLst/>
              <a:rect l="l" t="t" r="r" b="b"/>
              <a:pathLst>
                <a:path w="2072639" h="1722120">
                  <a:moveTo>
                    <a:pt x="1217168" y="493445"/>
                  </a:moveTo>
                  <a:lnTo>
                    <a:pt x="4914" y="1193457"/>
                  </a:lnTo>
                  <a:lnTo>
                    <a:pt x="0" y="1195920"/>
                  </a:lnTo>
                  <a:lnTo>
                    <a:pt x="0" y="1721789"/>
                  </a:lnTo>
                  <a:lnTo>
                    <a:pt x="18846" y="1721789"/>
                  </a:lnTo>
                  <a:lnTo>
                    <a:pt x="18846" y="1207389"/>
                  </a:lnTo>
                  <a:lnTo>
                    <a:pt x="1198321" y="526237"/>
                  </a:lnTo>
                  <a:lnTo>
                    <a:pt x="1198321" y="1377886"/>
                  </a:lnTo>
                  <a:lnTo>
                    <a:pt x="602818" y="1721789"/>
                  </a:lnTo>
                  <a:lnTo>
                    <a:pt x="640143" y="1721789"/>
                  </a:lnTo>
                  <a:lnTo>
                    <a:pt x="1212253" y="1391818"/>
                  </a:lnTo>
                  <a:lnTo>
                    <a:pt x="1217168" y="1388541"/>
                  </a:lnTo>
                  <a:lnTo>
                    <a:pt x="1217168" y="526237"/>
                  </a:lnTo>
                  <a:lnTo>
                    <a:pt x="1217168" y="493445"/>
                  </a:lnTo>
                  <a:close/>
                </a:path>
                <a:path w="2072639" h="1722120">
                  <a:moveTo>
                    <a:pt x="1435201" y="1703298"/>
                  </a:moveTo>
                  <a:lnTo>
                    <a:pt x="1403172" y="1721789"/>
                  </a:lnTo>
                  <a:lnTo>
                    <a:pt x="1435201" y="1721789"/>
                  </a:lnTo>
                  <a:lnTo>
                    <a:pt x="1435201" y="1703298"/>
                  </a:lnTo>
                  <a:close/>
                </a:path>
                <a:path w="2072639" h="1722120">
                  <a:moveTo>
                    <a:pt x="1435201" y="1573796"/>
                  </a:moveTo>
                  <a:lnTo>
                    <a:pt x="1178953" y="1721789"/>
                  </a:lnTo>
                  <a:lnTo>
                    <a:pt x="1265529" y="1721789"/>
                  </a:lnTo>
                  <a:lnTo>
                    <a:pt x="1435201" y="1623796"/>
                  </a:lnTo>
                  <a:lnTo>
                    <a:pt x="1435201" y="1573796"/>
                  </a:lnTo>
                  <a:close/>
                </a:path>
                <a:path w="2072639" h="1722120">
                  <a:moveTo>
                    <a:pt x="1435201" y="1444282"/>
                  </a:moveTo>
                  <a:lnTo>
                    <a:pt x="954265" y="1721789"/>
                  </a:lnTo>
                  <a:lnTo>
                    <a:pt x="1041311" y="1721789"/>
                  </a:lnTo>
                  <a:lnTo>
                    <a:pt x="1435201" y="1494282"/>
                  </a:lnTo>
                  <a:lnTo>
                    <a:pt x="1435201" y="1444282"/>
                  </a:lnTo>
                  <a:close/>
                </a:path>
                <a:path w="2072639" h="1722120">
                  <a:moveTo>
                    <a:pt x="2072055" y="477875"/>
                  </a:moveTo>
                  <a:lnTo>
                    <a:pt x="2053209" y="488746"/>
                  </a:lnTo>
                  <a:lnTo>
                    <a:pt x="2053209" y="509841"/>
                  </a:lnTo>
                  <a:lnTo>
                    <a:pt x="2053209" y="884440"/>
                  </a:lnTo>
                  <a:lnTo>
                    <a:pt x="1338478" y="1296733"/>
                  </a:lnTo>
                  <a:lnTo>
                    <a:pt x="1338478" y="922147"/>
                  </a:lnTo>
                  <a:lnTo>
                    <a:pt x="2053209" y="509841"/>
                  </a:lnTo>
                  <a:lnTo>
                    <a:pt x="2053209" y="488746"/>
                  </a:lnTo>
                  <a:lnTo>
                    <a:pt x="1324546" y="909027"/>
                  </a:lnTo>
                  <a:lnTo>
                    <a:pt x="1319631" y="911491"/>
                  </a:lnTo>
                  <a:lnTo>
                    <a:pt x="1319631" y="1329524"/>
                  </a:lnTo>
                  <a:lnTo>
                    <a:pt x="1376476" y="1296733"/>
                  </a:lnTo>
                  <a:lnTo>
                    <a:pt x="2067140" y="898372"/>
                  </a:lnTo>
                  <a:lnTo>
                    <a:pt x="2072055" y="895908"/>
                  </a:lnTo>
                  <a:lnTo>
                    <a:pt x="2072055" y="509841"/>
                  </a:lnTo>
                  <a:lnTo>
                    <a:pt x="2072055" y="477875"/>
                  </a:lnTo>
                  <a:close/>
                </a:path>
                <a:path w="2072639" h="1722120">
                  <a:moveTo>
                    <a:pt x="2072055" y="0"/>
                  </a:moveTo>
                  <a:lnTo>
                    <a:pt x="2053209" y="10871"/>
                  </a:lnTo>
                  <a:lnTo>
                    <a:pt x="2053209" y="32791"/>
                  </a:lnTo>
                  <a:lnTo>
                    <a:pt x="2053209" y="374599"/>
                  </a:lnTo>
                  <a:lnTo>
                    <a:pt x="1338478" y="786892"/>
                  </a:lnTo>
                  <a:lnTo>
                    <a:pt x="1338478" y="445084"/>
                  </a:lnTo>
                  <a:lnTo>
                    <a:pt x="2053209" y="32791"/>
                  </a:lnTo>
                  <a:lnTo>
                    <a:pt x="2053209" y="10871"/>
                  </a:lnTo>
                  <a:lnTo>
                    <a:pt x="1324546" y="431152"/>
                  </a:lnTo>
                  <a:lnTo>
                    <a:pt x="1319631" y="433616"/>
                  </a:lnTo>
                  <a:lnTo>
                    <a:pt x="1319631" y="818857"/>
                  </a:lnTo>
                  <a:lnTo>
                    <a:pt x="1375054" y="786892"/>
                  </a:lnTo>
                  <a:lnTo>
                    <a:pt x="2067140" y="387705"/>
                  </a:lnTo>
                  <a:lnTo>
                    <a:pt x="2072055" y="385254"/>
                  </a:lnTo>
                  <a:lnTo>
                    <a:pt x="2072055" y="32791"/>
                  </a:lnTo>
                  <a:lnTo>
                    <a:pt x="2072055" y="0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4"/>
            <p:cNvSpPr/>
            <p:nvPr/>
          </p:nvSpPr>
          <p:spPr>
            <a:xfrm>
              <a:off x="0" y="2622402"/>
              <a:ext cx="2179319" cy="1061720"/>
            </a:xfrm>
            <a:custGeom>
              <a:avLst/>
              <a:gdLst/>
              <a:ahLst/>
              <a:cxnLst/>
              <a:rect l="l" t="t" r="r" b="b"/>
              <a:pathLst>
                <a:path w="2179320" h="1061720">
                  <a:moveTo>
                    <a:pt x="1308491" y="633082"/>
                  </a:moveTo>
                  <a:lnTo>
                    <a:pt x="961932" y="633082"/>
                  </a:lnTo>
                  <a:lnTo>
                    <a:pt x="2059835" y="0"/>
                  </a:lnTo>
                  <a:lnTo>
                    <a:pt x="2169500" y="63245"/>
                  </a:lnTo>
                  <a:lnTo>
                    <a:pt x="2178900" y="63245"/>
                  </a:lnTo>
                  <a:lnTo>
                    <a:pt x="2178900" y="130874"/>
                  </a:lnTo>
                  <a:lnTo>
                    <a:pt x="1308491" y="633082"/>
                  </a:lnTo>
                  <a:close/>
                </a:path>
                <a:path w="2179320" h="1061720">
                  <a:moveTo>
                    <a:pt x="2178900" y="63245"/>
                  </a:moveTo>
                  <a:lnTo>
                    <a:pt x="2169500" y="63245"/>
                  </a:lnTo>
                  <a:lnTo>
                    <a:pt x="2178900" y="57609"/>
                  </a:lnTo>
                  <a:lnTo>
                    <a:pt x="2178900" y="63245"/>
                  </a:lnTo>
                  <a:close/>
                </a:path>
                <a:path w="2179320" h="1061720">
                  <a:moveTo>
                    <a:pt x="1088176" y="760199"/>
                  </a:moveTo>
                  <a:lnTo>
                    <a:pt x="980732" y="760199"/>
                  </a:lnTo>
                  <a:lnTo>
                    <a:pt x="980732" y="759573"/>
                  </a:lnTo>
                  <a:lnTo>
                    <a:pt x="0" y="193875"/>
                  </a:lnTo>
                  <a:lnTo>
                    <a:pt x="0" y="79033"/>
                  </a:lnTo>
                  <a:lnTo>
                    <a:pt x="960678" y="633082"/>
                  </a:lnTo>
                  <a:lnTo>
                    <a:pt x="1308491" y="633082"/>
                  </a:lnTo>
                  <a:lnTo>
                    <a:pt x="1088176" y="760199"/>
                  </a:lnTo>
                  <a:close/>
                </a:path>
                <a:path w="2179320" h="1061720">
                  <a:moveTo>
                    <a:pt x="980732" y="1061399"/>
                  </a:moveTo>
                  <a:lnTo>
                    <a:pt x="0" y="495379"/>
                  </a:lnTo>
                  <a:lnTo>
                    <a:pt x="0" y="194180"/>
                  </a:lnTo>
                  <a:lnTo>
                    <a:pt x="980732" y="760199"/>
                  </a:lnTo>
                  <a:lnTo>
                    <a:pt x="1088176" y="760199"/>
                  </a:lnTo>
                  <a:lnTo>
                    <a:pt x="980732" y="822192"/>
                  </a:lnTo>
                  <a:lnTo>
                    <a:pt x="980732" y="988134"/>
                  </a:lnTo>
                  <a:lnTo>
                    <a:pt x="1107712" y="988134"/>
                  </a:lnTo>
                  <a:lnTo>
                    <a:pt x="980732" y="1061399"/>
                  </a:lnTo>
                  <a:close/>
                </a:path>
                <a:path w="2179320" h="1061720">
                  <a:moveTo>
                    <a:pt x="1107712" y="988134"/>
                  </a:moveTo>
                  <a:lnTo>
                    <a:pt x="980732" y="988134"/>
                  </a:lnTo>
                  <a:lnTo>
                    <a:pt x="2178900" y="296815"/>
                  </a:lnTo>
                  <a:lnTo>
                    <a:pt x="2178900" y="370080"/>
                  </a:lnTo>
                  <a:lnTo>
                    <a:pt x="1107712" y="988134"/>
                  </a:lnTo>
                  <a:close/>
                </a:path>
                <a:path w="2179320" h="1061720">
                  <a:moveTo>
                    <a:pt x="961932" y="633082"/>
                  </a:moveTo>
                  <a:lnTo>
                    <a:pt x="960678" y="633082"/>
                  </a:lnTo>
                  <a:lnTo>
                    <a:pt x="961932" y="631829"/>
                  </a:lnTo>
                  <a:lnTo>
                    <a:pt x="961932" y="633082"/>
                  </a:lnTo>
                  <a:close/>
                </a:path>
              </a:pathLst>
            </a:custGeom>
            <a:solidFill>
              <a:srgbClr val="F6B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5"/>
            <p:cNvSpPr/>
            <p:nvPr/>
          </p:nvSpPr>
          <p:spPr>
            <a:xfrm>
              <a:off x="0" y="1269197"/>
              <a:ext cx="2080259" cy="1986914"/>
            </a:xfrm>
            <a:custGeom>
              <a:avLst/>
              <a:gdLst/>
              <a:ahLst/>
              <a:cxnLst/>
              <a:rect l="l" t="t" r="r" b="b"/>
              <a:pathLst>
                <a:path w="2080260" h="1986914">
                  <a:moveTo>
                    <a:pt x="960678" y="1986287"/>
                  </a:moveTo>
                  <a:lnTo>
                    <a:pt x="0" y="1432239"/>
                  </a:lnTo>
                  <a:lnTo>
                    <a:pt x="0" y="170685"/>
                  </a:lnTo>
                  <a:lnTo>
                    <a:pt x="295795" y="0"/>
                  </a:lnTo>
                  <a:lnTo>
                    <a:pt x="2078635" y="1028210"/>
                  </a:lnTo>
                  <a:lnTo>
                    <a:pt x="960678" y="1673190"/>
                  </a:lnTo>
                  <a:lnTo>
                    <a:pt x="960678" y="1986287"/>
                  </a:lnTo>
                  <a:close/>
                </a:path>
                <a:path w="2080260" h="1986914">
                  <a:moveTo>
                    <a:pt x="961932" y="1724538"/>
                  </a:moveTo>
                  <a:lnTo>
                    <a:pt x="961932" y="1673817"/>
                  </a:lnTo>
                  <a:lnTo>
                    <a:pt x="2079888" y="1028836"/>
                  </a:lnTo>
                  <a:lnTo>
                    <a:pt x="2079888" y="1079558"/>
                  </a:lnTo>
                  <a:lnTo>
                    <a:pt x="961932" y="1724538"/>
                  </a:lnTo>
                  <a:close/>
                </a:path>
                <a:path w="2080260" h="1986914">
                  <a:moveTo>
                    <a:pt x="961932" y="1986287"/>
                  </a:moveTo>
                  <a:lnTo>
                    <a:pt x="961932" y="1935566"/>
                  </a:lnTo>
                  <a:lnTo>
                    <a:pt x="2079888" y="1290586"/>
                  </a:lnTo>
                  <a:lnTo>
                    <a:pt x="2079888" y="1341307"/>
                  </a:lnTo>
                  <a:lnTo>
                    <a:pt x="961932" y="1986287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6"/>
            <p:cNvSpPr/>
            <p:nvPr/>
          </p:nvSpPr>
          <p:spPr>
            <a:xfrm>
              <a:off x="0" y="1257300"/>
              <a:ext cx="2190115" cy="2438400"/>
            </a:xfrm>
            <a:custGeom>
              <a:avLst/>
              <a:gdLst/>
              <a:ahLst/>
              <a:cxnLst/>
              <a:rect l="l" t="t" r="r" b="b"/>
              <a:pathLst>
                <a:path w="2190115" h="2438400">
                  <a:moveTo>
                    <a:pt x="0" y="195011"/>
                  </a:moveTo>
                  <a:lnTo>
                    <a:pt x="0" y="170682"/>
                  </a:lnTo>
                  <a:lnTo>
                    <a:pt x="295796" y="0"/>
                  </a:lnTo>
                  <a:lnTo>
                    <a:pt x="338099" y="24421"/>
                  </a:lnTo>
                  <a:lnTo>
                    <a:pt x="295795" y="24421"/>
                  </a:lnTo>
                  <a:lnTo>
                    <a:pt x="0" y="195011"/>
                  </a:lnTo>
                  <a:close/>
                </a:path>
                <a:path w="2190115" h="2438400">
                  <a:moveTo>
                    <a:pt x="1004073" y="1673190"/>
                  </a:moveTo>
                  <a:lnTo>
                    <a:pt x="960679" y="1673190"/>
                  </a:lnTo>
                  <a:lnTo>
                    <a:pt x="2057329" y="1040734"/>
                  </a:lnTo>
                  <a:lnTo>
                    <a:pt x="295795" y="24421"/>
                  </a:lnTo>
                  <a:lnTo>
                    <a:pt x="338099" y="24421"/>
                  </a:lnTo>
                  <a:lnTo>
                    <a:pt x="2089915" y="1035724"/>
                  </a:lnTo>
                  <a:lnTo>
                    <a:pt x="2089915" y="1058893"/>
                  </a:lnTo>
                  <a:lnTo>
                    <a:pt x="2069235" y="1058893"/>
                  </a:lnTo>
                  <a:lnTo>
                    <a:pt x="1004073" y="1673190"/>
                  </a:lnTo>
                  <a:close/>
                </a:path>
                <a:path w="2190115" h="2438400">
                  <a:moveTo>
                    <a:pt x="1015859" y="1717650"/>
                  </a:moveTo>
                  <a:lnTo>
                    <a:pt x="972585" y="1717650"/>
                  </a:lnTo>
                  <a:lnTo>
                    <a:pt x="2069235" y="1085193"/>
                  </a:lnTo>
                  <a:lnTo>
                    <a:pt x="2069235" y="1058893"/>
                  </a:lnTo>
                  <a:lnTo>
                    <a:pt x="2089915" y="1058893"/>
                  </a:lnTo>
                  <a:lnTo>
                    <a:pt x="2089915" y="1097718"/>
                  </a:lnTo>
                  <a:lnTo>
                    <a:pt x="2049809" y="1120887"/>
                  </a:lnTo>
                  <a:lnTo>
                    <a:pt x="2049809" y="1133411"/>
                  </a:lnTo>
                  <a:lnTo>
                    <a:pt x="2029129" y="1133411"/>
                  </a:lnTo>
                  <a:lnTo>
                    <a:pt x="1015859" y="1717650"/>
                  </a:lnTo>
                  <a:close/>
                </a:path>
                <a:path w="2190115" h="2438400">
                  <a:moveTo>
                    <a:pt x="971332" y="1986287"/>
                  </a:moveTo>
                  <a:lnTo>
                    <a:pt x="950025" y="1986287"/>
                  </a:lnTo>
                  <a:lnTo>
                    <a:pt x="950025" y="1691349"/>
                  </a:lnTo>
                  <a:lnTo>
                    <a:pt x="0" y="1143234"/>
                  </a:lnTo>
                  <a:lnTo>
                    <a:pt x="0" y="1118928"/>
                  </a:lnTo>
                  <a:lnTo>
                    <a:pt x="960679" y="1673190"/>
                  </a:lnTo>
                  <a:lnTo>
                    <a:pt x="1004073" y="1673190"/>
                  </a:lnTo>
                  <a:lnTo>
                    <a:pt x="972585" y="1691349"/>
                  </a:lnTo>
                  <a:lnTo>
                    <a:pt x="972585" y="1717650"/>
                  </a:lnTo>
                  <a:lnTo>
                    <a:pt x="1015859" y="1717650"/>
                  </a:lnTo>
                  <a:lnTo>
                    <a:pt x="971332" y="1743324"/>
                  </a:lnTo>
                  <a:lnTo>
                    <a:pt x="971332" y="1939949"/>
                  </a:lnTo>
                  <a:lnTo>
                    <a:pt x="1012592" y="1939949"/>
                  </a:lnTo>
                  <a:lnTo>
                    <a:pt x="971332" y="1963744"/>
                  </a:lnTo>
                  <a:lnTo>
                    <a:pt x="971332" y="1986287"/>
                  </a:lnTo>
                  <a:close/>
                </a:path>
                <a:path w="2190115" h="2438400">
                  <a:moveTo>
                    <a:pt x="1012592" y="1939949"/>
                  </a:moveTo>
                  <a:lnTo>
                    <a:pt x="971332" y="1939949"/>
                  </a:lnTo>
                  <a:lnTo>
                    <a:pt x="2029129" y="1330035"/>
                  </a:lnTo>
                  <a:lnTo>
                    <a:pt x="2029129" y="1133411"/>
                  </a:lnTo>
                  <a:lnTo>
                    <a:pt x="2049809" y="1133411"/>
                  </a:lnTo>
                  <a:lnTo>
                    <a:pt x="2049809" y="1317512"/>
                  </a:lnTo>
                  <a:lnTo>
                    <a:pt x="2088662" y="1317512"/>
                  </a:lnTo>
                  <a:lnTo>
                    <a:pt x="2088662" y="1331288"/>
                  </a:lnTo>
                  <a:lnTo>
                    <a:pt x="2067982" y="1331288"/>
                  </a:lnTo>
                  <a:lnTo>
                    <a:pt x="1012592" y="1939949"/>
                  </a:lnTo>
                  <a:close/>
                </a:path>
                <a:path w="2190115" h="2438400">
                  <a:moveTo>
                    <a:pt x="2088662" y="1317512"/>
                  </a:moveTo>
                  <a:lnTo>
                    <a:pt x="2049809" y="1317512"/>
                  </a:lnTo>
                  <a:lnTo>
                    <a:pt x="2088662" y="1294969"/>
                  </a:lnTo>
                  <a:lnTo>
                    <a:pt x="2088662" y="1317512"/>
                  </a:lnTo>
                  <a:close/>
                </a:path>
                <a:path w="2190115" h="2438400">
                  <a:moveTo>
                    <a:pt x="1014353" y="1990044"/>
                  </a:moveTo>
                  <a:lnTo>
                    <a:pt x="971332" y="1990044"/>
                  </a:lnTo>
                  <a:lnTo>
                    <a:pt x="2067982" y="1357588"/>
                  </a:lnTo>
                  <a:lnTo>
                    <a:pt x="2067982" y="1331288"/>
                  </a:lnTo>
                  <a:lnTo>
                    <a:pt x="2088662" y="1331288"/>
                  </a:lnTo>
                  <a:lnTo>
                    <a:pt x="2088662" y="1369486"/>
                  </a:lnTo>
                  <a:lnTo>
                    <a:pt x="2094086" y="1372617"/>
                  </a:lnTo>
                  <a:lnTo>
                    <a:pt x="2084275" y="1372617"/>
                  </a:lnTo>
                  <a:lnTo>
                    <a:pt x="1014353" y="1990044"/>
                  </a:lnTo>
                  <a:close/>
                </a:path>
                <a:path w="2190115" h="2438400">
                  <a:moveTo>
                    <a:pt x="1022840" y="2112778"/>
                  </a:moveTo>
                  <a:lnTo>
                    <a:pt x="980732" y="2112778"/>
                  </a:lnTo>
                  <a:lnTo>
                    <a:pt x="2158221" y="1432731"/>
                  </a:lnTo>
                  <a:lnTo>
                    <a:pt x="2069235" y="1381383"/>
                  </a:lnTo>
                  <a:lnTo>
                    <a:pt x="2084275" y="1372617"/>
                  </a:lnTo>
                  <a:lnTo>
                    <a:pt x="2094086" y="1372617"/>
                  </a:lnTo>
                  <a:lnTo>
                    <a:pt x="2189553" y="1427722"/>
                  </a:lnTo>
                  <a:lnTo>
                    <a:pt x="2189553" y="1451517"/>
                  </a:lnTo>
                  <a:lnTo>
                    <a:pt x="2168247" y="1451517"/>
                  </a:lnTo>
                  <a:lnTo>
                    <a:pt x="1022840" y="2112778"/>
                  </a:lnTo>
                  <a:close/>
                </a:path>
                <a:path w="2190115" h="2438400">
                  <a:moveTo>
                    <a:pt x="964438" y="2018849"/>
                  </a:moveTo>
                  <a:lnTo>
                    <a:pt x="0" y="1462866"/>
                  </a:lnTo>
                  <a:lnTo>
                    <a:pt x="0" y="1438509"/>
                  </a:lnTo>
                  <a:lnTo>
                    <a:pt x="950025" y="1986287"/>
                  </a:lnTo>
                  <a:lnTo>
                    <a:pt x="971332" y="1986287"/>
                  </a:lnTo>
                  <a:lnTo>
                    <a:pt x="971332" y="1990044"/>
                  </a:lnTo>
                  <a:lnTo>
                    <a:pt x="1014353" y="1990044"/>
                  </a:lnTo>
                  <a:lnTo>
                    <a:pt x="964438" y="2018849"/>
                  </a:lnTo>
                  <a:close/>
                </a:path>
                <a:path w="2190115" h="2438400">
                  <a:moveTo>
                    <a:pt x="1033710" y="2179155"/>
                  </a:moveTo>
                  <a:lnTo>
                    <a:pt x="991385" y="2179155"/>
                  </a:lnTo>
                  <a:lnTo>
                    <a:pt x="2168247" y="1499734"/>
                  </a:lnTo>
                  <a:lnTo>
                    <a:pt x="2168247" y="1451517"/>
                  </a:lnTo>
                  <a:lnTo>
                    <a:pt x="2189553" y="1451517"/>
                  </a:lnTo>
                  <a:lnTo>
                    <a:pt x="2189553" y="1512258"/>
                  </a:lnTo>
                  <a:lnTo>
                    <a:pt x="2161981" y="1527913"/>
                  </a:lnTo>
                  <a:lnTo>
                    <a:pt x="2161981" y="1540437"/>
                  </a:lnTo>
                  <a:lnTo>
                    <a:pt x="2140674" y="1540437"/>
                  </a:lnTo>
                  <a:lnTo>
                    <a:pt x="1033710" y="2179155"/>
                  </a:lnTo>
                  <a:close/>
                </a:path>
                <a:path w="2190115" h="2438400">
                  <a:moveTo>
                    <a:pt x="1033687" y="2335077"/>
                  </a:moveTo>
                  <a:lnTo>
                    <a:pt x="991385" y="2335077"/>
                  </a:lnTo>
                  <a:lnTo>
                    <a:pt x="2140674" y="1671938"/>
                  </a:lnTo>
                  <a:lnTo>
                    <a:pt x="2140674" y="1540437"/>
                  </a:lnTo>
                  <a:lnTo>
                    <a:pt x="2161981" y="1540437"/>
                  </a:lnTo>
                  <a:lnTo>
                    <a:pt x="2161981" y="1659414"/>
                  </a:lnTo>
                  <a:lnTo>
                    <a:pt x="2189553" y="1659414"/>
                  </a:lnTo>
                  <a:lnTo>
                    <a:pt x="2189553" y="1680078"/>
                  </a:lnTo>
                  <a:lnTo>
                    <a:pt x="2168247" y="1680078"/>
                  </a:lnTo>
                  <a:lnTo>
                    <a:pt x="1033687" y="2335077"/>
                  </a:lnTo>
                  <a:close/>
                </a:path>
                <a:path w="2190115" h="2438400">
                  <a:moveTo>
                    <a:pt x="991385" y="2408342"/>
                  </a:moveTo>
                  <a:lnTo>
                    <a:pt x="970078" y="2408342"/>
                  </a:lnTo>
                  <a:lnTo>
                    <a:pt x="970078" y="2216100"/>
                  </a:lnTo>
                  <a:lnTo>
                    <a:pt x="970705" y="2216100"/>
                  </a:lnTo>
                  <a:lnTo>
                    <a:pt x="970705" y="2130938"/>
                  </a:lnTo>
                  <a:lnTo>
                    <a:pt x="0" y="1571008"/>
                  </a:lnTo>
                  <a:lnTo>
                    <a:pt x="0" y="1546877"/>
                  </a:lnTo>
                  <a:lnTo>
                    <a:pt x="980732" y="2112778"/>
                  </a:lnTo>
                  <a:lnTo>
                    <a:pt x="1022840" y="2112778"/>
                  </a:lnTo>
                  <a:lnTo>
                    <a:pt x="991385" y="2130938"/>
                  </a:lnTo>
                  <a:lnTo>
                    <a:pt x="991385" y="2179155"/>
                  </a:lnTo>
                  <a:lnTo>
                    <a:pt x="1033710" y="2179155"/>
                  </a:lnTo>
                  <a:lnTo>
                    <a:pt x="991385" y="2203576"/>
                  </a:lnTo>
                  <a:lnTo>
                    <a:pt x="991385" y="2335077"/>
                  </a:lnTo>
                  <a:lnTo>
                    <a:pt x="1033687" y="2335077"/>
                  </a:lnTo>
                  <a:lnTo>
                    <a:pt x="991385" y="2359499"/>
                  </a:lnTo>
                  <a:lnTo>
                    <a:pt x="991385" y="2408342"/>
                  </a:lnTo>
                  <a:close/>
                </a:path>
                <a:path w="2190115" h="2438400">
                  <a:moveTo>
                    <a:pt x="2189553" y="1659414"/>
                  </a:moveTo>
                  <a:lnTo>
                    <a:pt x="2161981" y="1659414"/>
                  </a:lnTo>
                  <a:lnTo>
                    <a:pt x="2189553" y="1643133"/>
                  </a:lnTo>
                  <a:lnTo>
                    <a:pt x="2189553" y="1659414"/>
                  </a:lnTo>
                  <a:close/>
                </a:path>
                <a:path w="2190115" h="2438400">
                  <a:moveTo>
                    <a:pt x="1032817" y="2408342"/>
                  </a:moveTo>
                  <a:lnTo>
                    <a:pt x="991385" y="2408342"/>
                  </a:lnTo>
                  <a:lnTo>
                    <a:pt x="2168247" y="1728921"/>
                  </a:lnTo>
                  <a:lnTo>
                    <a:pt x="2168247" y="1680078"/>
                  </a:lnTo>
                  <a:lnTo>
                    <a:pt x="2189553" y="1680078"/>
                  </a:lnTo>
                  <a:lnTo>
                    <a:pt x="2189553" y="1740819"/>
                  </a:lnTo>
                  <a:lnTo>
                    <a:pt x="1032817" y="2408342"/>
                  </a:lnTo>
                  <a:close/>
                </a:path>
                <a:path w="2190115" h="2438400">
                  <a:moveTo>
                    <a:pt x="980732" y="2438399"/>
                  </a:moveTo>
                  <a:lnTo>
                    <a:pt x="0" y="1872642"/>
                  </a:lnTo>
                  <a:lnTo>
                    <a:pt x="0" y="1848266"/>
                  </a:lnTo>
                  <a:lnTo>
                    <a:pt x="970078" y="2408342"/>
                  </a:lnTo>
                  <a:lnTo>
                    <a:pt x="1032817" y="2408342"/>
                  </a:lnTo>
                  <a:lnTo>
                    <a:pt x="980732" y="2438399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"/>
          <p:cNvSpPr txBox="1"/>
          <p:nvPr/>
        </p:nvSpPr>
        <p:spPr>
          <a:xfrm>
            <a:off x="4191000" y="609600"/>
            <a:ext cx="4648200" cy="1103482"/>
          </a:xfrm>
          <a:prstGeom prst="rect">
            <a:avLst/>
          </a:prstGeom>
        </p:spPr>
        <p:txBody>
          <a:bodyPr vert="horz" wrap="square" lIns="0" tIns="41250" rIns="0" bIns="0" rtlCol="0">
            <a:spAutoFit/>
          </a:bodyPr>
          <a:lstStyle/>
          <a:p>
            <a:pPr algn="ctr">
              <a:spcBef>
                <a:spcPts val="325"/>
              </a:spcBef>
            </a:pPr>
            <a:r>
              <a:rPr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</a:t>
            </a:r>
            <a:r>
              <a:rPr sz="1600" spc="-1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3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бюджетное</a:t>
            </a:r>
            <a:r>
              <a:rPr sz="1600" spc="8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3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общеобразовательное</a:t>
            </a:r>
            <a:r>
              <a:rPr sz="1600" spc="-6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3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учреждение</a:t>
            </a:r>
            <a:endParaRPr sz="16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67" algn="ctr">
              <a:spcBef>
                <a:spcPts val="269"/>
              </a:spcBef>
            </a:pPr>
            <a:r>
              <a:rPr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«Средняя </a:t>
            </a:r>
            <a:r>
              <a:rPr sz="1600" spc="-3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общеобразовательная</a:t>
            </a:r>
            <a:r>
              <a:rPr sz="1600" spc="-14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3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школа</a:t>
            </a:r>
            <a:r>
              <a:rPr sz="1600" spc="-14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93</a:t>
            </a:r>
            <a:r>
              <a:rPr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67" algn="ctr">
              <a:spcBef>
                <a:spcPts val="269"/>
              </a:spcBef>
            </a:pPr>
            <a:r>
              <a:rPr sz="1600" spc="-36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sz="1600" spc="14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3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Новокузнецка</a:t>
            </a:r>
            <a:endParaRPr sz="16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4"/>
          <p:cNvSpPr txBox="1"/>
          <p:nvPr/>
        </p:nvSpPr>
        <p:spPr>
          <a:xfrm>
            <a:off x="4953000" y="5562600"/>
            <a:ext cx="3695700" cy="512089"/>
          </a:xfrm>
          <a:prstGeom prst="rect">
            <a:avLst/>
          </a:prstGeom>
        </p:spPr>
        <p:txBody>
          <a:bodyPr vert="horz" wrap="square" lIns="0" tIns="6756" rIns="0" bIns="0" rtlCol="0">
            <a:spAutoFit/>
          </a:bodyPr>
          <a:lstStyle/>
          <a:p>
            <a:pPr marL="7112" marR="2845">
              <a:spcBef>
                <a:spcPts val="53"/>
              </a:spcBef>
            </a:pPr>
            <a:r>
              <a:rPr lang="ru-RU" sz="1600" b="1" spc="-3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Заместитель директора по ВР</a:t>
            </a:r>
            <a:endParaRPr lang="ru-RU" sz="1600" b="1" spc="-3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112" marR="2845">
              <a:spcBef>
                <a:spcPts val="53"/>
              </a:spcBef>
            </a:pPr>
            <a:r>
              <a:rPr lang="ru-RU" sz="1600" b="1" spc="6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Ефимова Светлана Сергеевна</a:t>
            </a:r>
            <a:endParaRPr sz="16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hool93\Desktop\Роспис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1109663" cy="1029252"/>
          </a:xfrm>
          <a:prstGeom prst="rect">
            <a:avLst/>
          </a:prstGeom>
          <a:noFill/>
        </p:spPr>
      </p:pic>
      <p:pic>
        <p:nvPicPr>
          <p:cNvPr id="1026" name="Picture 2" descr="C:\Users\School93\Desktop\Росписи\Печать и Роспись директ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838200"/>
            <a:ext cx="1957387" cy="1838325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2438400" y="838200"/>
            <a:ext cx="3657600" cy="73802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15"/>
              </a:spcBef>
            </a:pPr>
            <a:r>
              <a:rPr sz="1400" b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Карточка</a:t>
            </a:r>
            <a:r>
              <a:rPr sz="1400" b="1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процесса</a:t>
            </a:r>
            <a:endParaRPr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lang="ru-RU" sz="1400" b="1" spc="-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«Оптимизация процесса мониторинга </a:t>
            </a: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lang="ru-RU" sz="1400" b="1" spc="-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b="1" spc="-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отсутствующим </a:t>
            </a:r>
            <a:r>
              <a:rPr lang="ru-RU" sz="1400" b="1" spc="-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школе»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070" y="1368044"/>
            <a:ext cx="2459330" cy="6456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1200" b="1" spc="-10" dirty="0" smtClean="0">
                <a:latin typeface="Arial" pitchFamily="34" charset="0"/>
                <a:cs typeface="Arial" pitchFamily="34" charset="0"/>
              </a:rPr>
              <a:t>ПОДГОТОВЛЕНО</a:t>
            </a:r>
            <a:r>
              <a:rPr lang="ru-RU" sz="1200" b="1" spc="-10" dirty="0" smtClean="0">
                <a:latin typeface="Arial" pitchFamily="34" charset="0"/>
                <a:cs typeface="Arial" pitchFamily="34" charset="0"/>
              </a:rPr>
              <a:t>:</a:t>
            </a:r>
            <a:endParaRPr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tabLst>
                <a:tab pos="837565" algn="l"/>
              </a:tabLst>
            </a:pP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________С.С.Ефимова</a:t>
            </a:r>
            <a:endParaRPr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tabLst>
                <a:tab pos="310515" algn="l"/>
                <a:tab pos="1229995" algn="l"/>
              </a:tabLst>
            </a:pPr>
            <a:r>
              <a:rPr sz="1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sz="12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декабря </a:t>
            </a:r>
            <a:r>
              <a:rPr sz="1200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sz="1200" spc="-30" dirty="0" smtClean="0">
                <a:latin typeface="Arial" pitchFamily="34" charset="0"/>
                <a:cs typeface="Arial" pitchFamily="34" charset="0"/>
              </a:rPr>
              <a:t>г</a:t>
            </a:r>
            <a:r>
              <a:rPr sz="1200" spc="-30" dirty="0">
                <a:latin typeface="Arial" pitchFamily="34" charset="0"/>
                <a:cs typeface="Arial" pitchFamily="34" charset="0"/>
              </a:rPr>
              <a:t>.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9400" y="1219200"/>
            <a:ext cx="2286000" cy="85600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1200" b="1" spc="-5" dirty="0" smtClean="0">
                <a:latin typeface="Arial" pitchFamily="34" charset="0"/>
                <a:cs typeface="Arial" pitchFamily="34" charset="0"/>
              </a:rPr>
              <a:t>УТВЕРЖДЕНО</a:t>
            </a:r>
            <a:r>
              <a:rPr lang="ru-RU" sz="1200" b="1" spc="-5" dirty="0" smtClean="0">
                <a:latin typeface="Arial" pitchFamily="34" charset="0"/>
                <a:cs typeface="Arial" pitchFamily="34" charset="0"/>
              </a:rPr>
              <a:t>:</a:t>
            </a:r>
            <a:endParaRPr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1200" spc="-5" dirty="0">
                <a:latin typeface="Arial" pitchFamily="34" charset="0"/>
                <a:cs typeface="Arial" pitchFamily="34" charset="0"/>
              </a:rPr>
              <a:t>Заказчик</a:t>
            </a:r>
            <a:r>
              <a:rPr sz="1200" spc="-55" dirty="0">
                <a:latin typeface="Arial" pitchFamily="34" charset="0"/>
                <a:cs typeface="Arial" pitchFamily="34" charset="0"/>
              </a:rPr>
              <a:t> </a:t>
            </a:r>
            <a:r>
              <a:rPr sz="1200" spc="-5" dirty="0">
                <a:latin typeface="Arial" pitchFamily="34" charset="0"/>
                <a:cs typeface="Arial" pitchFamily="34" charset="0"/>
              </a:rPr>
              <a:t>проекта</a:t>
            </a:r>
            <a:endParaRPr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tabLst>
                <a:tab pos="948690" algn="l"/>
              </a:tabLst>
            </a:pP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_______К.А.Гусаков</a:t>
            </a:r>
            <a:endParaRPr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20"/>
              </a:spcBef>
              <a:tabLst>
                <a:tab pos="310515" algn="l"/>
                <a:tab pos="1229995" algn="l"/>
              </a:tabLst>
            </a:pPr>
            <a:r>
              <a:rPr sz="1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01</a:t>
            </a:r>
            <a:r>
              <a:rPr sz="12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декабря </a:t>
            </a:r>
            <a:r>
              <a:rPr sz="1200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sz="1200" spc="-30" dirty="0" smtClean="0">
                <a:latin typeface="Arial" pitchFamily="34" charset="0"/>
                <a:cs typeface="Arial" pitchFamily="34" charset="0"/>
              </a:rPr>
              <a:t>г</a:t>
            </a:r>
            <a:r>
              <a:rPr sz="1200" spc="-30" dirty="0">
                <a:latin typeface="Arial" pitchFamily="34" charset="0"/>
                <a:cs typeface="Arial" pitchFamily="34" charset="0"/>
              </a:rPr>
              <a:t>.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3037" y="4214876"/>
          <a:ext cx="5113654" cy="1614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660"/>
                <a:gridCol w="1205230"/>
                <a:gridCol w="1675764"/>
              </a:tblGrid>
              <a:tr h="457200">
                <a:tc>
                  <a:txBody>
                    <a:bodyPr/>
                    <a:lstStyle/>
                    <a:p>
                      <a:pPr marL="6559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Наименование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45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цели,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ед.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изм.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Текущий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показатель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Целевой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показатель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861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Сокращение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времени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протекания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 marR="244475">
                        <a:lnSpc>
                          <a:spcPts val="152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процесса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сбора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информации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100" spc="-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количеству</a:t>
                      </a:r>
                      <a:r>
                        <a:rPr sz="11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заболевших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детей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минут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минут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861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Сокращение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участия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 marR="199390">
                        <a:lnSpc>
                          <a:spcPts val="1520"/>
                        </a:lnSpc>
                        <a:spcBef>
                          <a:spcPts val="45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тве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вен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ог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зам.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ирект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  процессе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Многократные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привлечения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привлечение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1600" y="2270125"/>
          <a:ext cx="9042400" cy="4639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3589"/>
                <a:gridCol w="1258392"/>
                <a:gridCol w="1770761"/>
                <a:gridCol w="3649658"/>
              </a:tblGrid>
              <a:tr h="1781928">
                <a:tc gridSpan="3"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dirty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sz="1000" b="1" spc="5" dirty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r>
                        <a:rPr sz="1000" b="1" spc="10" dirty="0">
                          <a:latin typeface="Arial" pitchFamily="34" charset="0"/>
                          <a:cs typeface="Arial" pitchFamily="34" charset="0"/>
                        </a:rPr>
                        <a:t>щ</a:t>
                      </a:r>
                      <a:r>
                        <a:rPr sz="1000" b="1" dirty="0">
                          <a:latin typeface="Arial" pitchFamily="34" charset="0"/>
                          <a:cs typeface="Arial" pitchFamily="34" charset="0"/>
                        </a:rPr>
                        <a:t>ие</a:t>
                      </a:r>
                      <a:r>
                        <a:rPr sz="1000" b="1" spc="-6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b="1" spc="10" dirty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r>
                        <a:rPr sz="1000" b="1" spc="15" dirty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sz="1000" b="1" dirty="0">
                          <a:latin typeface="Arial" pitchFamily="34" charset="0"/>
                          <a:cs typeface="Arial" pitchFamily="34" charset="0"/>
                        </a:rPr>
                        <a:t>ные: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Заказчик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sz="1000" spc="2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Гусаков</a:t>
                      </a:r>
                      <a:r>
                        <a:rPr lang="ru-RU" sz="1000" spc="-5" baseline="0" dirty="0" smtClean="0">
                          <a:latin typeface="Arial" pitchFamily="34" charset="0"/>
                          <a:cs typeface="Arial" pitchFamily="34" charset="0"/>
                        </a:rPr>
                        <a:t> К.А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.,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директор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marR="171196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398963" algn="l"/>
                        </a:tabLst>
                      </a:pP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Руководитель</a:t>
                      </a: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проекта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sz="1000" spc="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Ефимова С.С.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sz="1000" spc="1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spc="15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marR="171196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398963" algn="l"/>
                        </a:tabLst>
                      </a:pP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заместитель директора по ВР</a:t>
                      </a:r>
                      <a:endParaRPr lang="ru-RU" sz="1000" spc="-5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marR="171196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u="sng" spc="-5" dirty="0" err="1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Команда</a:t>
                      </a:r>
                      <a:r>
                        <a:rPr sz="1000" u="sng" spc="-25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проекта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marR="305117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Кузнецова С.С.,</a:t>
                      </a:r>
                    </a:p>
                    <a:p>
                      <a:pPr marL="88900" marR="305117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социальный педагог;</a:t>
                      </a:r>
                    </a:p>
                    <a:p>
                      <a:pPr marL="88900" marR="305117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3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-5" dirty="0" err="1" smtClean="0">
                          <a:latin typeface="Arial" pitchFamily="34" charset="0"/>
                          <a:cs typeface="Arial" pitchFamily="34" charset="0"/>
                        </a:rPr>
                        <a:t>Ожигова</a:t>
                      </a:r>
                      <a:r>
                        <a:rPr lang="ru-RU" sz="1000" spc="-5" baseline="0" dirty="0" smtClean="0">
                          <a:latin typeface="Arial" pitchFamily="34" charset="0"/>
                          <a:cs typeface="Arial" pitchFamily="34" charset="0"/>
                        </a:rPr>
                        <a:t> О.С., учитель информатики;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sz="1000" spc="-5" dirty="0" err="1" smtClean="0">
                          <a:latin typeface="Arial" pitchFamily="34" charset="0"/>
                          <a:cs typeface="Arial" pitchFamily="34" charset="0"/>
                        </a:rPr>
                        <a:t>лассные</a:t>
                      </a:r>
                      <a:r>
                        <a:rPr sz="1000" spc="-1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 err="1"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1-х</a:t>
                      </a:r>
                      <a:r>
                        <a:rPr sz="1000" spc="24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 err="1" smtClean="0">
                          <a:latin typeface="Arial" pitchFamily="34" charset="0"/>
                          <a:cs typeface="Arial" pitchFamily="34" charset="0"/>
                        </a:rPr>
                        <a:t>классов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marR="499109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Начало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 процесса:</a:t>
                      </a:r>
                      <a:r>
                        <a:rPr sz="10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разработка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алгоритма</a:t>
                      </a:r>
                      <a:r>
                        <a:rPr sz="1000" spc="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сбора</a:t>
                      </a:r>
                      <a:r>
                        <a:rPr sz="10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информации по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гриппу,</a:t>
                      </a:r>
                      <a:r>
                        <a:rPr sz="10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ОРВИ,</a:t>
                      </a:r>
                      <a:r>
                        <a:rPr sz="1000" spc="3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ОРЗ. </a:t>
                      </a:r>
                      <a:r>
                        <a:rPr sz="1000" spc="-2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spc="-235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marR="499109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u="sng" spc="-5" dirty="0" err="1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Конец</a:t>
                      </a:r>
                      <a:r>
                        <a:rPr sz="1000" u="sng" spc="-1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процесса:</a:t>
                      </a:r>
                      <a:r>
                        <a:rPr sz="1000" spc="2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оптимизация</a:t>
                      </a:r>
                      <a:r>
                        <a:rPr sz="10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сбора</a:t>
                      </a:r>
                      <a:r>
                        <a:rPr sz="10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по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гриппу,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ОРВИ,</a:t>
                      </a:r>
                      <a:r>
                        <a:rPr sz="1000" spc="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ОРЗ.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75" dirty="0">
                          <a:latin typeface="Arial" pitchFamily="34" charset="0"/>
                          <a:cs typeface="Arial" pitchFamily="34" charset="0"/>
                        </a:rPr>
                        <a:t>Обоснование: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82563" indent="-9525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eriod"/>
                        <a:tabLst>
                          <a:tab pos="182563" algn="l"/>
                        </a:tabLst>
                      </a:pP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Отсутствие</a:t>
                      </a:r>
                      <a:r>
                        <a:rPr sz="1000" spc="2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электронной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формы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сбора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82563" indent="-9525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eriod"/>
                        <a:tabLst>
                          <a:tab pos="182563" algn="l"/>
                        </a:tabLst>
                      </a:pP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Занятость</a:t>
                      </a:r>
                      <a:r>
                        <a:rPr sz="1000" spc="254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ответственного</a:t>
                      </a:r>
                      <a:r>
                        <a:rPr sz="1000" spc="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заместителя</a:t>
                      </a:r>
                      <a:r>
                        <a:rPr sz="10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директора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82563" indent="-9525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eriod"/>
                        <a:tabLst>
                          <a:tab pos="182563" algn="l"/>
                        </a:tabLst>
                      </a:pP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Отсутствие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алгоритма  сбора</a:t>
                      </a:r>
                      <a:r>
                        <a:rPr sz="10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82563" indent="-9525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eriod"/>
                        <a:tabLst>
                          <a:tab pos="182563" algn="l"/>
                        </a:tabLst>
                      </a:pP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Отсутствие</a:t>
                      </a:r>
                      <a:r>
                        <a:rPr sz="1000" spc="2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быстрой обратной</a:t>
                      </a:r>
                      <a:r>
                        <a:rPr sz="1000" spc="-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связи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marL="11430" marR="21590">
                        <a:lnSpc>
                          <a:spcPts val="1115"/>
                        </a:lnSpc>
                        <a:spcBef>
                          <a:spcPts val="40"/>
                        </a:spcBef>
                      </a:pPr>
                      <a:r>
                        <a:rPr sz="1000" b="1" spc="5" dirty="0"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r>
                        <a:rPr sz="1000" b="1" spc="15" dirty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r>
                        <a:rPr sz="1000" b="1" spc="10" dirty="0"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r>
                        <a:rPr sz="1000" b="1" dirty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r>
                        <a:rPr sz="1000" b="1" spc="-6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b="1" spc="5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sz="1000" b="1" spc="20" dirty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sz="1000" b="1" spc="5" dirty="0">
                          <a:latin typeface="Arial" pitchFamily="34" charset="0"/>
                          <a:cs typeface="Arial" pitchFamily="34" charset="0"/>
                        </a:rPr>
                        <a:t>):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 marL="93663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75" dirty="0">
                          <a:latin typeface="Arial" pitchFamily="34" charset="0"/>
                          <a:cs typeface="Arial" pitchFamily="34" charset="0"/>
                        </a:rPr>
                        <a:t>Сроки</a:t>
                      </a:r>
                      <a:r>
                        <a:rPr sz="1000" b="1" spc="-6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b="1" spc="-65" dirty="0">
                          <a:latin typeface="Arial" pitchFamily="34" charset="0"/>
                          <a:cs typeface="Arial" pitchFamily="34" charset="0"/>
                        </a:rPr>
                        <a:t>реализации</a:t>
                      </a:r>
                      <a:r>
                        <a:rPr sz="1000" b="1" spc="-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b="1" spc="-70" dirty="0">
                          <a:latin typeface="Arial" pitchFamily="34" charset="0"/>
                          <a:cs typeface="Arial" pitchFamily="34" charset="0"/>
                        </a:rPr>
                        <a:t>мероприятий</a:t>
                      </a:r>
                      <a:r>
                        <a:rPr sz="1000" b="1" spc="-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b="1" spc="-65" dirty="0">
                          <a:latin typeface="Arial" pitchFamily="34" charset="0"/>
                          <a:cs typeface="Arial" pitchFamily="34" charset="0"/>
                        </a:rPr>
                        <a:t>проекта: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90000"/>
                        <a:buAutoNum type="arabicPeriod"/>
                        <a:tabLst>
                          <a:tab pos="304165" algn="l"/>
                        </a:tabLst>
                      </a:pPr>
                      <a:r>
                        <a:rPr sz="1000" spc="-5" dirty="0" err="1" smtClean="0">
                          <a:latin typeface="Arial" pitchFamily="34" charset="0"/>
                          <a:cs typeface="Arial" pitchFamily="34" charset="0"/>
                        </a:rPr>
                        <a:t>Старт</a:t>
                      </a:r>
                      <a:r>
                        <a:rPr sz="1000" spc="-1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проекта:</a:t>
                      </a:r>
                      <a:r>
                        <a:rPr sz="1000" spc="-3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01.12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.2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000" spc="-1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90000"/>
                        <a:buAutoNum type="arabicPeriod"/>
                        <a:tabLst>
                          <a:tab pos="304165" algn="l"/>
                        </a:tabLst>
                      </a:pP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Защита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карточки</a:t>
                      </a:r>
                      <a:r>
                        <a:rPr sz="10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проекта: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5.12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.2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000" spc="-1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90000"/>
                        <a:buAutoNum type="arabicPeriod"/>
                        <a:tabLst>
                          <a:tab pos="304165" algn="l"/>
                        </a:tabLst>
                      </a:pP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Картирование: период</a:t>
                      </a:r>
                      <a:r>
                        <a:rPr sz="10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sz="1000" spc="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01.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0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31.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01.2</a:t>
                      </a:r>
                      <a:r>
                        <a:rPr lang="ru-RU" sz="1000" spc="5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marR="4699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90000"/>
                        <a:buAutoNum type="arabicPeriod"/>
                        <a:tabLst>
                          <a:tab pos="304165" algn="l"/>
                        </a:tabLst>
                      </a:pP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Внедрение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улучшений: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r>
                        <a:rPr sz="1000" spc="-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sz="10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04.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000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sz="10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.2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000" spc="-1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sz="1000" spc="-2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spc="-235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marR="4699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90000"/>
                        <a:buAutoNum type="arabicPeriod"/>
                        <a:tabLst>
                          <a:tab pos="304165" algn="l"/>
                        </a:tabLst>
                      </a:pP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Мониторинг</a:t>
                      </a:r>
                      <a:r>
                        <a:rPr lang="ru-RU" sz="1000" spc="-5" baseline="0" dirty="0" smtClean="0">
                          <a:latin typeface="Arial" pitchFamily="34" charset="0"/>
                          <a:cs typeface="Arial" pitchFamily="34" charset="0"/>
                        </a:rPr>
                        <a:t> результатов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sz="1000" spc="-1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01.05.22г.-30.05</a:t>
                      </a:r>
                      <a:r>
                        <a:rPr sz="1000" spc="-5" dirty="0" smtClean="0">
                          <a:latin typeface="Arial" pitchFamily="34" charset="0"/>
                          <a:cs typeface="Arial" pitchFamily="34" charset="0"/>
                        </a:rPr>
                        <a:t>.2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000" spc="-10" dirty="0" smtClean="0"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000" spc="-1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marR="4699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AutoNum type="arabicPeriod"/>
                        <a:tabLst>
                          <a:tab pos="304165" algn="l"/>
                        </a:tabLst>
                        <a:defRPr/>
                      </a:pP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Закрытие:</a:t>
                      </a:r>
                      <a:r>
                        <a:rPr lang="ru-RU" sz="1000" spc="-1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31.05.22</a:t>
                      </a:r>
                      <a:r>
                        <a:rPr lang="ru-RU" sz="1000" spc="-10" dirty="0" smtClean="0"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marR="4699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90000"/>
                        <a:buAutoNum type="arabicPeriod"/>
                        <a:tabLst>
                          <a:tab pos="304165" algn="l"/>
                        </a:tabLst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R="9525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solidFill>
                            <a:srgbClr val="205868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1872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3784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2185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</a:pP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62560" marR="215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1" spc="-5" dirty="0" err="1" smtClean="0">
                          <a:latin typeface="Arial" pitchFamily="34" charset="0"/>
                          <a:cs typeface="Arial" pitchFamily="34" charset="0"/>
                        </a:rPr>
                        <a:t>Эффекты</a:t>
                      </a:r>
                      <a:r>
                        <a:rPr sz="1000" b="1" spc="-5" dirty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91160" indent="-229235">
                        <a:lnSpc>
                          <a:spcPct val="100000"/>
                        </a:lnSpc>
                        <a:buAutoNum type="arabicPeriod"/>
                        <a:tabLst>
                          <a:tab pos="391795" algn="l"/>
                        </a:tabLst>
                      </a:pPr>
                      <a:r>
                        <a:rPr sz="1000" spc="-5" dirty="0" err="1">
                          <a:latin typeface="Arial" pitchFamily="34" charset="0"/>
                          <a:cs typeface="Arial" pitchFamily="34" charset="0"/>
                        </a:rPr>
                        <a:t>Со</a:t>
                      </a:r>
                      <a:r>
                        <a:rPr sz="1000" dirty="0" err="1">
                          <a:latin typeface="Arial" pitchFamily="34" charset="0"/>
                          <a:cs typeface="Arial" pitchFamily="34" charset="0"/>
                        </a:rPr>
                        <a:t>кращение</a:t>
                      </a:r>
                      <a:r>
                        <a:rPr sz="1000" spc="-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spc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dirty="0" err="1" smtClean="0"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  <a:r>
                        <a:rPr sz="1000" spc="-5" dirty="0" err="1" smtClean="0">
                          <a:latin typeface="Arial" pitchFamily="34" charset="0"/>
                          <a:cs typeface="Arial" pitchFamily="34" charset="0"/>
                        </a:rPr>
                        <a:t>оте</a:t>
                      </a:r>
                      <a:r>
                        <a:rPr sz="1000" dirty="0" err="1" smtClean="0">
                          <a:latin typeface="Arial" pitchFamily="34" charset="0"/>
                          <a:cs typeface="Arial" pitchFamily="34" charset="0"/>
                        </a:rPr>
                        <a:t>кания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процесса на 58%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91160" marR="12065" indent="-228600">
                        <a:lnSpc>
                          <a:spcPct val="100000"/>
                        </a:lnSpc>
                        <a:buAutoNum type="arabicPeriod"/>
                        <a:tabLst>
                          <a:tab pos="391795" algn="l"/>
                        </a:tabLst>
                      </a:pP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Со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кращение</a:t>
                      </a:r>
                      <a:r>
                        <a:rPr sz="1000" spc="-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уч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ия</a:t>
                      </a:r>
                      <a:r>
                        <a:rPr sz="1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dirty="0" err="1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r>
                        <a:rPr sz="1000" spc="-5" dirty="0" err="1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sz="1000" spc="5" dirty="0" err="1"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sz="1000" dirty="0" err="1">
                          <a:latin typeface="Arial" pitchFamily="34" charset="0"/>
                          <a:cs typeface="Arial" pitchFamily="34" charset="0"/>
                        </a:rPr>
                        <a:t>ести</a:t>
                      </a:r>
                      <a:r>
                        <a:rPr sz="1000" spc="-5" dirty="0" err="1">
                          <a:latin typeface="Arial" pitchFamily="34" charset="0"/>
                          <a:cs typeface="Arial" pitchFamily="34" charset="0"/>
                        </a:rPr>
                        <a:t>теля</a:t>
                      </a:r>
                      <a:r>
                        <a:rPr sz="1000" spc="-5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00" spc="-5" dirty="0" smtClean="0">
                          <a:latin typeface="Arial" pitchFamily="34" charset="0"/>
                          <a:cs typeface="Arial" pitchFamily="34" charset="0"/>
                        </a:rPr>
                        <a:t>директора </a:t>
                      </a:r>
                      <a:r>
                        <a:rPr sz="1000" dirty="0" err="1" smtClean="0">
                          <a:latin typeface="Arial" pitchFamily="34" charset="0"/>
                          <a:cs typeface="Arial" pitchFamily="34" charset="0"/>
                        </a:rPr>
                        <a:t>данном</a:t>
                      </a:r>
                      <a:r>
                        <a:rPr sz="1000" spc="-2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процессе</a:t>
                      </a:r>
                      <a:r>
                        <a:rPr sz="1000" spc="-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sz="10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90 %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" name="object 12"/>
          <p:cNvGrpSpPr/>
          <p:nvPr/>
        </p:nvGrpSpPr>
        <p:grpSpPr>
          <a:xfrm>
            <a:off x="4192" y="0"/>
            <a:ext cx="2662808" cy="838200"/>
            <a:chOff x="4193" y="0"/>
            <a:chExt cx="4592320" cy="1866900"/>
          </a:xfrm>
        </p:grpSpPr>
        <p:sp>
          <p:nvSpPr>
            <p:cNvPr id="9" name="object 13"/>
            <p:cNvSpPr/>
            <p:nvPr/>
          </p:nvSpPr>
          <p:spPr>
            <a:xfrm>
              <a:off x="63654" y="0"/>
              <a:ext cx="4467860" cy="1791970"/>
            </a:xfrm>
            <a:custGeom>
              <a:avLst/>
              <a:gdLst/>
              <a:ahLst/>
              <a:cxnLst/>
              <a:rect l="l" t="t" r="r" b="b"/>
              <a:pathLst>
                <a:path w="4467860" h="1791970">
                  <a:moveTo>
                    <a:pt x="2672067" y="1779174"/>
                  </a:moveTo>
                  <a:lnTo>
                    <a:pt x="2672067" y="1756350"/>
                  </a:lnTo>
                  <a:lnTo>
                    <a:pt x="1345639" y="990361"/>
                  </a:lnTo>
                  <a:lnTo>
                    <a:pt x="1345639" y="972102"/>
                  </a:lnTo>
                  <a:lnTo>
                    <a:pt x="0" y="196070"/>
                  </a:lnTo>
                  <a:lnTo>
                    <a:pt x="0" y="52732"/>
                  </a:lnTo>
                  <a:lnTo>
                    <a:pt x="91921" y="0"/>
                  </a:lnTo>
                  <a:lnTo>
                    <a:pt x="3712276" y="0"/>
                  </a:lnTo>
                  <a:lnTo>
                    <a:pt x="3777147" y="40387"/>
                  </a:lnTo>
                  <a:lnTo>
                    <a:pt x="3816438" y="67217"/>
                  </a:lnTo>
                  <a:lnTo>
                    <a:pt x="3854187" y="94827"/>
                  </a:lnTo>
                  <a:lnTo>
                    <a:pt x="3890362" y="123198"/>
                  </a:lnTo>
                  <a:lnTo>
                    <a:pt x="3924932" y="152311"/>
                  </a:lnTo>
                  <a:lnTo>
                    <a:pt x="3957865" y="182148"/>
                  </a:lnTo>
                  <a:lnTo>
                    <a:pt x="3989129" y="212690"/>
                  </a:lnTo>
                  <a:lnTo>
                    <a:pt x="4018692" y="243920"/>
                  </a:lnTo>
                  <a:lnTo>
                    <a:pt x="4046524" y="275818"/>
                  </a:lnTo>
                  <a:lnTo>
                    <a:pt x="4100408" y="342992"/>
                  </a:lnTo>
                  <a:lnTo>
                    <a:pt x="4130180" y="376874"/>
                  </a:lnTo>
                  <a:lnTo>
                    <a:pt x="4161902" y="410011"/>
                  </a:lnTo>
                  <a:lnTo>
                    <a:pt x="4195567" y="442405"/>
                  </a:lnTo>
                  <a:lnTo>
                    <a:pt x="4231167" y="474055"/>
                  </a:lnTo>
                  <a:lnTo>
                    <a:pt x="4268694" y="504961"/>
                  </a:lnTo>
                  <a:lnTo>
                    <a:pt x="4308141" y="535123"/>
                  </a:lnTo>
                  <a:lnTo>
                    <a:pt x="4349501" y="564542"/>
                  </a:lnTo>
                  <a:lnTo>
                    <a:pt x="4392765" y="593216"/>
                  </a:lnTo>
                  <a:lnTo>
                    <a:pt x="4467777" y="630648"/>
                  </a:lnTo>
                  <a:lnTo>
                    <a:pt x="4467777" y="743857"/>
                  </a:lnTo>
                  <a:lnTo>
                    <a:pt x="4466862" y="743857"/>
                  </a:lnTo>
                  <a:lnTo>
                    <a:pt x="2736102" y="1741742"/>
                  </a:lnTo>
                  <a:lnTo>
                    <a:pt x="2736102" y="1767306"/>
                  </a:lnTo>
                  <a:lnTo>
                    <a:pt x="2692192" y="1767306"/>
                  </a:lnTo>
                  <a:lnTo>
                    <a:pt x="2672067" y="1779174"/>
                  </a:lnTo>
                  <a:close/>
                </a:path>
                <a:path w="4467860" h="1791970">
                  <a:moveTo>
                    <a:pt x="2736102" y="1791956"/>
                  </a:moveTo>
                  <a:lnTo>
                    <a:pt x="2692192" y="1767306"/>
                  </a:lnTo>
                  <a:lnTo>
                    <a:pt x="2736102" y="1767306"/>
                  </a:lnTo>
                  <a:lnTo>
                    <a:pt x="2736102" y="1791956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3" y="0"/>
              <a:ext cx="4592187" cy="1866900"/>
            </a:xfrm>
            <a:prstGeom prst="rect">
              <a:avLst/>
            </a:prstGeom>
          </p:spPr>
        </p:pic>
      </p:grpSp>
      <p:grpSp>
        <p:nvGrpSpPr>
          <p:cNvPr id="11" name="object 25"/>
          <p:cNvGrpSpPr/>
          <p:nvPr/>
        </p:nvGrpSpPr>
        <p:grpSpPr>
          <a:xfrm>
            <a:off x="6477000" y="0"/>
            <a:ext cx="2667000" cy="914400"/>
            <a:chOff x="4999061" y="0"/>
            <a:chExt cx="5344795" cy="1828800"/>
          </a:xfrm>
        </p:grpSpPr>
        <p:sp>
          <p:nvSpPr>
            <p:cNvPr id="12" name="object 26"/>
            <p:cNvSpPr/>
            <p:nvPr/>
          </p:nvSpPr>
          <p:spPr>
            <a:xfrm>
              <a:off x="5011391" y="0"/>
              <a:ext cx="5320030" cy="1821180"/>
            </a:xfrm>
            <a:custGeom>
              <a:avLst/>
              <a:gdLst/>
              <a:ahLst/>
              <a:cxnLst/>
              <a:rect l="l" t="t" r="r" b="b"/>
              <a:pathLst>
                <a:path w="5320030" h="1821180">
                  <a:moveTo>
                    <a:pt x="3119515" y="1820754"/>
                  </a:moveTo>
                  <a:lnTo>
                    <a:pt x="3060807" y="1814304"/>
                  </a:lnTo>
                  <a:lnTo>
                    <a:pt x="3013028" y="1796074"/>
                  </a:lnTo>
                  <a:lnTo>
                    <a:pt x="39232" y="77439"/>
                  </a:lnTo>
                  <a:lnTo>
                    <a:pt x="3135" y="38946"/>
                  </a:lnTo>
                  <a:lnTo>
                    <a:pt x="0" y="23591"/>
                  </a:lnTo>
                  <a:lnTo>
                    <a:pt x="0" y="0"/>
                  </a:lnTo>
                  <a:lnTo>
                    <a:pt x="112061" y="0"/>
                  </a:lnTo>
                  <a:lnTo>
                    <a:pt x="3020875" y="1680526"/>
                  </a:lnTo>
                  <a:lnTo>
                    <a:pt x="3041997" y="1690184"/>
                  </a:lnTo>
                  <a:lnTo>
                    <a:pt x="3066272" y="1697213"/>
                  </a:lnTo>
                  <a:lnTo>
                    <a:pt x="3093069" y="1701508"/>
                  </a:lnTo>
                  <a:lnTo>
                    <a:pt x="3121757" y="1702963"/>
                  </a:lnTo>
                  <a:lnTo>
                    <a:pt x="3404435" y="1702963"/>
                  </a:lnTo>
                  <a:lnTo>
                    <a:pt x="3260751" y="1785978"/>
                  </a:lnTo>
                  <a:lnTo>
                    <a:pt x="3229856" y="1800877"/>
                  </a:lnTo>
                  <a:lnTo>
                    <a:pt x="3195177" y="1811780"/>
                  </a:lnTo>
                  <a:lnTo>
                    <a:pt x="3157977" y="1818476"/>
                  </a:lnTo>
                  <a:lnTo>
                    <a:pt x="3119515" y="1820754"/>
                  </a:lnTo>
                  <a:close/>
                </a:path>
                <a:path w="5320030" h="1821180">
                  <a:moveTo>
                    <a:pt x="3404435" y="1702963"/>
                  </a:moveTo>
                  <a:lnTo>
                    <a:pt x="3121757" y="1702963"/>
                  </a:lnTo>
                  <a:lnTo>
                    <a:pt x="3158555" y="1700701"/>
                  </a:lnTo>
                  <a:lnTo>
                    <a:pt x="3194197" y="1694128"/>
                  </a:lnTo>
                  <a:lnTo>
                    <a:pt x="3257388" y="1669308"/>
                  </a:lnTo>
                  <a:lnTo>
                    <a:pt x="5122597" y="591234"/>
                  </a:lnTo>
                  <a:lnTo>
                    <a:pt x="5158466" y="563890"/>
                  </a:lnTo>
                  <a:lnTo>
                    <a:pt x="5174159" y="534021"/>
                  </a:lnTo>
                  <a:lnTo>
                    <a:pt x="5174159" y="636108"/>
                  </a:lnTo>
                  <a:lnTo>
                    <a:pt x="5171059" y="656406"/>
                  </a:lnTo>
                  <a:lnTo>
                    <a:pt x="5160288" y="676493"/>
                  </a:lnTo>
                  <a:lnTo>
                    <a:pt x="5142160" y="695740"/>
                  </a:lnTo>
                  <a:lnTo>
                    <a:pt x="5116992" y="713513"/>
                  </a:lnTo>
                  <a:lnTo>
                    <a:pt x="3404435" y="1702963"/>
                  </a:lnTo>
                  <a:close/>
                </a:path>
                <a:path w="5320030" h="1821180">
                  <a:moveTo>
                    <a:pt x="5201534" y="496792"/>
                  </a:moveTo>
                  <a:lnTo>
                    <a:pt x="5217472" y="483487"/>
                  </a:lnTo>
                  <a:lnTo>
                    <a:pt x="5230905" y="461804"/>
                  </a:lnTo>
                  <a:lnTo>
                    <a:pt x="5239505" y="433601"/>
                  </a:lnTo>
                  <a:lnTo>
                    <a:pt x="5242535" y="399402"/>
                  </a:lnTo>
                  <a:lnTo>
                    <a:pt x="5242535" y="0"/>
                  </a:lnTo>
                  <a:lnTo>
                    <a:pt x="5319878" y="0"/>
                  </a:lnTo>
                  <a:lnTo>
                    <a:pt x="5319878" y="361260"/>
                  </a:lnTo>
                  <a:lnTo>
                    <a:pt x="5317181" y="394179"/>
                  </a:lnTo>
                  <a:lnTo>
                    <a:pt x="5309229" y="421839"/>
                  </a:lnTo>
                  <a:lnTo>
                    <a:pt x="5296234" y="443609"/>
                  </a:lnTo>
                  <a:lnTo>
                    <a:pt x="5278404" y="458859"/>
                  </a:lnTo>
                  <a:lnTo>
                    <a:pt x="5277283" y="458859"/>
                  </a:lnTo>
                  <a:lnTo>
                    <a:pt x="5211009" y="492233"/>
                  </a:lnTo>
                  <a:lnTo>
                    <a:pt x="5202410" y="496405"/>
                  </a:lnTo>
                  <a:lnTo>
                    <a:pt x="5201534" y="496792"/>
                  </a:lnTo>
                  <a:close/>
                </a:path>
                <a:path w="5320030" h="1821180">
                  <a:moveTo>
                    <a:pt x="5201061" y="497187"/>
                  </a:moveTo>
                  <a:lnTo>
                    <a:pt x="5201061" y="497001"/>
                  </a:lnTo>
                  <a:lnTo>
                    <a:pt x="5201534" y="496792"/>
                  </a:lnTo>
                  <a:lnTo>
                    <a:pt x="5201061" y="497187"/>
                  </a:lnTo>
                  <a:close/>
                </a:path>
                <a:path w="5320030" h="1821180">
                  <a:moveTo>
                    <a:pt x="5201061" y="498123"/>
                  </a:moveTo>
                  <a:lnTo>
                    <a:pt x="5199940" y="498123"/>
                  </a:lnTo>
                  <a:lnTo>
                    <a:pt x="5201061" y="497187"/>
                  </a:lnTo>
                  <a:lnTo>
                    <a:pt x="5201061" y="498123"/>
                  </a:lnTo>
                  <a:close/>
                </a:path>
              </a:pathLst>
            </a:custGeom>
            <a:solidFill>
              <a:srgbClr val="F0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7"/>
            <p:cNvSpPr/>
            <p:nvPr/>
          </p:nvSpPr>
          <p:spPr>
            <a:xfrm>
              <a:off x="5123431" y="0"/>
              <a:ext cx="5062220" cy="1704339"/>
            </a:xfrm>
            <a:custGeom>
              <a:avLst/>
              <a:gdLst/>
              <a:ahLst/>
              <a:cxnLst/>
              <a:rect l="l" t="t" r="r" b="b"/>
              <a:pathLst>
                <a:path w="5062220" h="1704339">
                  <a:moveTo>
                    <a:pt x="3010839" y="1704085"/>
                  </a:moveTo>
                  <a:lnTo>
                    <a:pt x="2955353" y="1698335"/>
                  </a:lnTo>
                  <a:lnTo>
                    <a:pt x="2909956" y="1681648"/>
                  </a:lnTo>
                  <a:lnTo>
                    <a:pt x="0" y="0"/>
                  </a:lnTo>
                  <a:lnTo>
                    <a:pt x="4192657" y="0"/>
                  </a:lnTo>
                  <a:lnTo>
                    <a:pt x="5029613" y="483539"/>
                  </a:lnTo>
                  <a:lnTo>
                    <a:pt x="5060035" y="515564"/>
                  </a:lnTo>
                  <a:lnTo>
                    <a:pt x="5062119" y="527290"/>
                  </a:lnTo>
                  <a:lnTo>
                    <a:pt x="5058634" y="543592"/>
                  </a:lnTo>
                  <a:lnTo>
                    <a:pt x="5032327" y="576195"/>
                  </a:lnTo>
                  <a:lnTo>
                    <a:pt x="3145349" y="1670430"/>
                  </a:lnTo>
                  <a:lnTo>
                    <a:pt x="3082297" y="1695250"/>
                  </a:lnTo>
                  <a:lnTo>
                    <a:pt x="3010839" y="1704085"/>
                  </a:lnTo>
                  <a:close/>
                </a:path>
              </a:pathLst>
            </a:custGeom>
            <a:solidFill>
              <a:srgbClr val="F6B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8"/>
            <p:cNvSpPr/>
            <p:nvPr/>
          </p:nvSpPr>
          <p:spPr>
            <a:xfrm>
              <a:off x="6787894" y="0"/>
              <a:ext cx="3350895" cy="1193800"/>
            </a:xfrm>
            <a:custGeom>
              <a:avLst/>
              <a:gdLst/>
              <a:ahLst/>
              <a:cxnLst/>
              <a:rect l="l" t="t" r="r" b="b"/>
              <a:pathLst>
                <a:path w="3350895" h="1193800">
                  <a:moveTo>
                    <a:pt x="2064884" y="1193654"/>
                  </a:moveTo>
                  <a:lnTo>
                    <a:pt x="0" y="0"/>
                  </a:lnTo>
                  <a:lnTo>
                    <a:pt x="2057535" y="0"/>
                  </a:lnTo>
                  <a:lnTo>
                    <a:pt x="3093888" y="599087"/>
                  </a:lnTo>
                  <a:lnTo>
                    <a:pt x="2064884" y="1193654"/>
                  </a:lnTo>
                  <a:close/>
                </a:path>
                <a:path w="3350895" h="1193800">
                  <a:moveTo>
                    <a:pt x="3350578" y="328727"/>
                  </a:moveTo>
                  <a:lnTo>
                    <a:pt x="2781856" y="0"/>
                  </a:lnTo>
                  <a:lnTo>
                    <a:pt x="3350578" y="0"/>
                  </a:lnTo>
                  <a:lnTo>
                    <a:pt x="3350578" y="328727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9"/>
            <p:cNvSpPr/>
            <p:nvPr/>
          </p:nvSpPr>
          <p:spPr>
            <a:xfrm>
              <a:off x="4999061" y="0"/>
              <a:ext cx="5344795" cy="1828800"/>
            </a:xfrm>
            <a:custGeom>
              <a:avLst/>
              <a:gdLst/>
              <a:ahLst/>
              <a:cxnLst/>
              <a:rect l="l" t="t" r="r" b="b"/>
              <a:pathLst>
                <a:path w="5344795" h="1828800">
                  <a:moveTo>
                    <a:pt x="3170710" y="1828800"/>
                  </a:moveTo>
                  <a:lnTo>
                    <a:pt x="3100442" y="1828800"/>
                  </a:lnTo>
                  <a:lnTo>
                    <a:pt x="3070615" y="1816100"/>
                  </a:lnTo>
                  <a:lnTo>
                    <a:pt x="3043100" y="1816100"/>
                  </a:lnTo>
                  <a:lnTo>
                    <a:pt x="44836" y="76200"/>
                  </a:lnTo>
                  <a:lnTo>
                    <a:pt x="11909" y="508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24660" y="0"/>
                  </a:lnTo>
                  <a:lnTo>
                    <a:pt x="24660" y="12700"/>
                  </a:lnTo>
                  <a:lnTo>
                    <a:pt x="27690" y="25400"/>
                  </a:lnTo>
                  <a:lnTo>
                    <a:pt x="35449" y="38100"/>
                  </a:lnTo>
                  <a:lnTo>
                    <a:pt x="45940" y="50800"/>
                  </a:lnTo>
                  <a:lnTo>
                    <a:pt x="57166" y="63500"/>
                  </a:lnTo>
                  <a:lnTo>
                    <a:pt x="3032084" y="1778000"/>
                  </a:lnTo>
                  <a:lnTo>
                    <a:pt x="3053048" y="1790700"/>
                  </a:lnTo>
                  <a:lnTo>
                    <a:pt x="3077061" y="1790700"/>
                  </a:lnTo>
                  <a:lnTo>
                    <a:pt x="3103805" y="1803400"/>
                  </a:lnTo>
                  <a:lnTo>
                    <a:pt x="3245496" y="1803400"/>
                  </a:lnTo>
                  <a:lnTo>
                    <a:pt x="3209049" y="1816100"/>
                  </a:lnTo>
                  <a:lnTo>
                    <a:pt x="3170710" y="1828800"/>
                  </a:lnTo>
                  <a:close/>
                </a:path>
                <a:path w="5344795" h="1828800">
                  <a:moveTo>
                    <a:pt x="3210030" y="1701800"/>
                  </a:moveTo>
                  <a:lnTo>
                    <a:pt x="3050404" y="1701800"/>
                  </a:lnTo>
                  <a:lnTo>
                    <a:pt x="3027600" y="1689100"/>
                  </a:lnTo>
                  <a:lnTo>
                    <a:pt x="101270" y="0"/>
                  </a:lnTo>
                  <a:lnTo>
                    <a:pt x="149385" y="0"/>
                  </a:lnTo>
                  <a:lnTo>
                    <a:pt x="3039930" y="1663700"/>
                  </a:lnTo>
                  <a:lnTo>
                    <a:pt x="3059389" y="1676400"/>
                  </a:lnTo>
                  <a:lnTo>
                    <a:pt x="3082105" y="1676400"/>
                  </a:lnTo>
                  <a:lnTo>
                    <a:pt x="3107553" y="1689100"/>
                  </a:lnTo>
                  <a:lnTo>
                    <a:pt x="3244918" y="1689100"/>
                  </a:lnTo>
                  <a:lnTo>
                    <a:pt x="3210030" y="1701800"/>
                  </a:lnTo>
                  <a:close/>
                </a:path>
                <a:path w="5344795" h="1828800">
                  <a:moveTo>
                    <a:pt x="2742887" y="546100"/>
                  </a:moveTo>
                  <a:lnTo>
                    <a:pt x="1831580" y="25400"/>
                  </a:lnTo>
                  <a:lnTo>
                    <a:pt x="1876325" y="0"/>
                  </a:lnTo>
                  <a:lnTo>
                    <a:pt x="2136573" y="0"/>
                  </a:lnTo>
                  <a:lnTo>
                    <a:pt x="2917750" y="444500"/>
                  </a:lnTo>
                  <a:lnTo>
                    <a:pt x="2742887" y="546100"/>
                  </a:lnTo>
                  <a:close/>
                </a:path>
                <a:path w="5344795" h="1828800">
                  <a:moveTo>
                    <a:pt x="2385314" y="76200"/>
                  </a:moveTo>
                  <a:lnTo>
                    <a:pt x="2230829" y="0"/>
                  </a:lnTo>
                  <a:lnTo>
                    <a:pt x="2538718" y="0"/>
                  </a:lnTo>
                  <a:lnTo>
                    <a:pt x="2385314" y="76200"/>
                  </a:lnTo>
                  <a:close/>
                </a:path>
                <a:path w="5344795" h="1828800">
                  <a:moveTo>
                    <a:pt x="2704776" y="25400"/>
                  </a:moveTo>
                  <a:lnTo>
                    <a:pt x="2648029" y="0"/>
                  </a:lnTo>
                  <a:lnTo>
                    <a:pt x="2761126" y="0"/>
                  </a:lnTo>
                  <a:lnTo>
                    <a:pt x="2704776" y="25400"/>
                  </a:lnTo>
                  <a:close/>
                </a:path>
                <a:path w="5344795" h="1828800">
                  <a:moveTo>
                    <a:pt x="2905420" y="139700"/>
                  </a:moveTo>
                  <a:lnTo>
                    <a:pt x="2745129" y="50800"/>
                  </a:lnTo>
                  <a:lnTo>
                    <a:pt x="2844182" y="0"/>
                  </a:lnTo>
                  <a:lnTo>
                    <a:pt x="2964839" y="0"/>
                  </a:lnTo>
                  <a:lnTo>
                    <a:pt x="3064590" y="50800"/>
                  </a:lnTo>
                  <a:lnTo>
                    <a:pt x="2905420" y="139700"/>
                  </a:lnTo>
                  <a:close/>
                </a:path>
                <a:path w="5344795" h="1828800">
                  <a:moveTo>
                    <a:pt x="3258509" y="101600"/>
                  </a:moveTo>
                  <a:lnTo>
                    <a:pt x="3098218" y="12700"/>
                  </a:lnTo>
                  <a:lnTo>
                    <a:pt x="3135156" y="0"/>
                  </a:lnTo>
                  <a:lnTo>
                    <a:pt x="3380481" y="0"/>
                  </a:lnTo>
                  <a:lnTo>
                    <a:pt x="3417680" y="12700"/>
                  </a:lnTo>
                  <a:lnTo>
                    <a:pt x="3258509" y="101600"/>
                  </a:lnTo>
                  <a:close/>
                </a:path>
                <a:path w="5344795" h="1828800">
                  <a:moveTo>
                    <a:pt x="4684628" y="723900"/>
                  </a:moveTo>
                  <a:lnTo>
                    <a:pt x="4638360" y="723900"/>
                  </a:lnTo>
                  <a:lnTo>
                    <a:pt x="4686559" y="685800"/>
                  </a:lnTo>
                  <a:lnTo>
                    <a:pt x="3477437" y="0"/>
                  </a:lnTo>
                  <a:lnTo>
                    <a:pt x="3741090" y="0"/>
                  </a:lnTo>
                  <a:lnTo>
                    <a:pt x="4818828" y="622300"/>
                  </a:lnTo>
                  <a:lnTo>
                    <a:pt x="4862830" y="622300"/>
                  </a:lnTo>
                  <a:lnTo>
                    <a:pt x="4684628" y="723900"/>
                  </a:lnTo>
                  <a:close/>
                </a:path>
                <a:path w="5344795" h="1828800">
                  <a:moveTo>
                    <a:pt x="4862830" y="622300"/>
                  </a:moveTo>
                  <a:lnTo>
                    <a:pt x="4818828" y="622300"/>
                  </a:lnTo>
                  <a:lnTo>
                    <a:pt x="4859181" y="596900"/>
                  </a:lnTo>
                  <a:lnTo>
                    <a:pt x="3822220" y="0"/>
                  </a:lnTo>
                  <a:lnTo>
                    <a:pt x="3872483" y="0"/>
                  </a:lnTo>
                  <a:lnTo>
                    <a:pt x="4907380" y="596900"/>
                  </a:lnTo>
                  <a:lnTo>
                    <a:pt x="4862830" y="622300"/>
                  </a:lnTo>
                  <a:close/>
                </a:path>
                <a:path w="5344795" h="1828800">
                  <a:moveTo>
                    <a:pt x="4431375" y="139700"/>
                  </a:moveTo>
                  <a:lnTo>
                    <a:pt x="4334906" y="139700"/>
                  </a:lnTo>
                  <a:lnTo>
                    <a:pt x="4294238" y="127000"/>
                  </a:lnTo>
                  <a:lnTo>
                    <a:pt x="4066988" y="0"/>
                  </a:lnTo>
                  <a:lnTo>
                    <a:pt x="4566686" y="0"/>
                  </a:lnTo>
                  <a:lnTo>
                    <a:pt x="4774614" y="114300"/>
                  </a:lnTo>
                  <a:lnTo>
                    <a:pt x="4475827" y="114300"/>
                  </a:lnTo>
                  <a:lnTo>
                    <a:pt x="4431375" y="139700"/>
                  </a:lnTo>
                  <a:close/>
                </a:path>
                <a:path w="5344795" h="1828800">
                  <a:moveTo>
                    <a:pt x="5254865" y="317500"/>
                  </a:moveTo>
                  <a:lnTo>
                    <a:pt x="5138288" y="317500"/>
                  </a:lnTo>
                  <a:lnTo>
                    <a:pt x="5138288" y="0"/>
                  </a:lnTo>
                  <a:lnTo>
                    <a:pt x="5254865" y="0"/>
                  </a:lnTo>
                  <a:lnTo>
                    <a:pt x="5254865" y="317500"/>
                  </a:lnTo>
                  <a:close/>
                </a:path>
                <a:path w="5344795" h="1828800">
                  <a:moveTo>
                    <a:pt x="5277213" y="469900"/>
                  </a:moveTo>
                  <a:lnTo>
                    <a:pt x="5238051" y="469900"/>
                  </a:lnTo>
                  <a:lnTo>
                    <a:pt x="5246458" y="457200"/>
                  </a:lnTo>
                  <a:lnTo>
                    <a:pt x="5256546" y="457200"/>
                  </a:lnTo>
                  <a:lnTo>
                    <a:pt x="5268316" y="444500"/>
                  </a:lnTo>
                  <a:lnTo>
                    <a:pt x="5284009" y="444500"/>
                  </a:lnTo>
                  <a:lnTo>
                    <a:pt x="5298896" y="431800"/>
                  </a:lnTo>
                  <a:lnTo>
                    <a:pt x="5309790" y="406400"/>
                  </a:lnTo>
                  <a:lnTo>
                    <a:pt x="5316481" y="381000"/>
                  </a:lnTo>
                  <a:lnTo>
                    <a:pt x="5318758" y="355600"/>
                  </a:lnTo>
                  <a:lnTo>
                    <a:pt x="5318946" y="0"/>
                  </a:lnTo>
                  <a:lnTo>
                    <a:pt x="5344538" y="0"/>
                  </a:lnTo>
                  <a:lnTo>
                    <a:pt x="5344538" y="355600"/>
                  </a:lnTo>
                  <a:lnTo>
                    <a:pt x="5341263" y="393700"/>
                  </a:lnTo>
                  <a:lnTo>
                    <a:pt x="5331788" y="419100"/>
                  </a:lnTo>
                  <a:lnTo>
                    <a:pt x="5316638" y="444500"/>
                  </a:lnTo>
                  <a:lnTo>
                    <a:pt x="5296339" y="457200"/>
                  </a:lnTo>
                  <a:lnTo>
                    <a:pt x="5277213" y="469900"/>
                  </a:lnTo>
                  <a:close/>
                </a:path>
                <a:path w="5344795" h="1828800">
                  <a:moveTo>
                    <a:pt x="2588200" y="203200"/>
                  </a:moveTo>
                  <a:lnTo>
                    <a:pt x="2427909" y="101600"/>
                  </a:lnTo>
                  <a:lnTo>
                    <a:pt x="2587079" y="12700"/>
                  </a:lnTo>
                  <a:lnTo>
                    <a:pt x="2747371" y="101600"/>
                  </a:lnTo>
                  <a:lnTo>
                    <a:pt x="2588200" y="203200"/>
                  </a:lnTo>
                  <a:close/>
                </a:path>
                <a:path w="5344795" h="1828800">
                  <a:moveTo>
                    <a:pt x="3462516" y="228600"/>
                  </a:moveTo>
                  <a:lnTo>
                    <a:pt x="3302225" y="127000"/>
                  </a:lnTo>
                  <a:lnTo>
                    <a:pt x="3461396" y="38100"/>
                  </a:lnTo>
                  <a:lnTo>
                    <a:pt x="3621687" y="127000"/>
                  </a:lnTo>
                  <a:lnTo>
                    <a:pt x="3462516" y="228600"/>
                  </a:lnTo>
                  <a:close/>
                </a:path>
                <a:path w="5344795" h="1828800">
                  <a:moveTo>
                    <a:pt x="4782958" y="76200"/>
                  </a:moveTo>
                  <a:lnTo>
                    <a:pt x="4779595" y="76200"/>
                  </a:lnTo>
                  <a:lnTo>
                    <a:pt x="4779595" y="38100"/>
                  </a:lnTo>
                  <a:lnTo>
                    <a:pt x="4782958" y="38100"/>
                  </a:lnTo>
                  <a:lnTo>
                    <a:pt x="4782958" y="76200"/>
                  </a:lnTo>
                  <a:close/>
                </a:path>
                <a:path w="5344795" h="1828800">
                  <a:moveTo>
                    <a:pt x="4960063" y="76200"/>
                  </a:moveTo>
                  <a:lnTo>
                    <a:pt x="4956701" y="76200"/>
                  </a:lnTo>
                  <a:lnTo>
                    <a:pt x="4956701" y="38100"/>
                  </a:lnTo>
                  <a:lnTo>
                    <a:pt x="4960063" y="38100"/>
                  </a:lnTo>
                  <a:lnTo>
                    <a:pt x="4960063" y="76200"/>
                  </a:lnTo>
                  <a:close/>
                </a:path>
                <a:path w="5344795" h="1828800">
                  <a:moveTo>
                    <a:pt x="5137167" y="76200"/>
                  </a:moveTo>
                  <a:lnTo>
                    <a:pt x="5132684" y="76200"/>
                  </a:lnTo>
                  <a:lnTo>
                    <a:pt x="5132684" y="38100"/>
                  </a:lnTo>
                  <a:lnTo>
                    <a:pt x="5137167" y="38100"/>
                  </a:lnTo>
                  <a:lnTo>
                    <a:pt x="5137167" y="76200"/>
                  </a:lnTo>
                  <a:close/>
                </a:path>
                <a:path w="5344795" h="1828800">
                  <a:moveTo>
                    <a:pt x="3107185" y="254000"/>
                  </a:moveTo>
                  <a:lnTo>
                    <a:pt x="2946894" y="165100"/>
                  </a:lnTo>
                  <a:lnTo>
                    <a:pt x="3106064" y="76200"/>
                  </a:lnTo>
                  <a:lnTo>
                    <a:pt x="3266356" y="165100"/>
                  </a:lnTo>
                  <a:lnTo>
                    <a:pt x="3107185" y="254000"/>
                  </a:lnTo>
                  <a:close/>
                </a:path>
                <a:path w="5344795" h="1828800">
                  <a:moveTo>
                    <a:pt x="2287794" y="1104900"/>
                  </a:moveTo>
                  <a:lnTo>
                    <a:pt x="1231889" y="482600"/>
                  </a:lnTo>
                  <a:lnTo>
                    <a:pt x="1870812" y="114300"/>
                  </a:lnTo>
                  <a:lnTo>
                    <a:pt x="2926718" y="723900"/>
                  </a:lnTo>
                  <a:lnTo>
                    <a:pt x="2287794" y="1104900"/>
                  </a:lnTo>
                  <a:close/>
                </a:path>
                <a:path w="5344795" h="1828800">
                  <a:moveTo>
                    <a:pt x="5231553" y="495300"/>
                  </a:moveTo>
                  <a:lnTo>
                    <a:pt x="5128201" y="495300"/>
                  </a:lnTo>
                  <a:lnTo>
                    <a:pt x="4475827" y="114300"/>
                  </a:lnTo>
                  <a:lnTo>
                    <a:pt x="4774614" y="114300"/>
                  </a:lnTo>
                  <a:lnTo>
                    <a:pt x="4867026" y="165100"/>
                  </a:lnTo>
                  <a:lnTo>
                    <a:pt x="4870389" y="165100"/>
                  </a:lnTo>
                  <a:lnTo>
                    <a:pt x="5138288" y="317500"/>
                  </a:lnTo>
                  <a:lnTo>
                    <a:pt x="5254865" y="317500"/>
                  </a:lnTo>
                  <a:lnTo>
                    <a:pt x="5254865" y="393700"/>
                  </a:lnTo>
                  <a:lnTo>
                    <a:pt x="5253814" y="419100"/>
                  </a:lnTo>
                  <a:lnTo>
                    <a:pt x="5250662" y="431800"/>
                  </a:lnTo>
                  <a:lnTo>
                    <a:pt x="5245407" y="444500"/>
                  </a:lnTo>
                  <a:lnTo>
                    <a:pt x="5238051" y="469900"/>
                  </a:lnTo>
                  <a:lnTo>
                    <a:pt x="5277213" y="469900"/>
                  </a:lnTo>
                  <a:lnTo>
                    <a:pt x="5258088" y="482600"/>
                  </a:lnTo>
                  <a:lnTo>
                    <a:pt x="5231553" y="495300"/>
                  </a:lnTo>
                  <a:close/>
                </a:path>
                <a:path w="5344795" h="1828800">
                  <a:moveTo>
                    <a:pt x="2791086" y="317500"/>
                  </a:moveTo>
                  <a:lnTo>
                    <a:pt x="2630795" y="228600"/>
                  </a:lnTo>
                  <a:lnTo>
                    <a:pt x="2789965" y="127000"/>
                  </a:lnTo>
                  <a:lnTo>
                    <a:pt x="2950257" y="228600"/>
                  </a:lnTo>
                  <a:lnTo>
                    <a:pt x="2791086" y="317500"/>
                  </a:lnTo>
                  <a:close/>
                </a:path>
                <a:path w="5344795" h="1828800">
                  <a:moveTo>
                    <a:pt x="4870389" y="165100"/>
                  </a:moveTo>
                  <a:lnTo>
                    <a:pt x="4867026" y="165100"/>
                  </a:lnTo>
                  <a:lnTo>
                    <a:pt x="4867026" y="127000"/>
                  </a:lnTo>
                  <a:lnTo>
                    <a:pt x="4870389" y="127000"/>
                  </a:lnTo>
                  <a:lnTo>
                    <a:pt x="4870389" y="165100"/>
                  </a:lnTo>
                  <a:close/>
                </a:path>
                <a:path w="5344795" h="1828800">
                  <a:moveTo>
                    <a:pt x="5049737" y="165100"/>
                  </a:moveTo>
                  <a:lnTo>
                    <a:pt x="5046374" y="165100"/>
                  </a:lnTo>
                  <a:lnTo>
                    <a:pt x="5046374" y="127000"/>
                  </a:lnTo>
                  <a:lnTo>
                    <a:pt x="5049737" y="127000"/>
                  </a:lnTo>
                  <a:lnTo>
                    <a:pt x="5049737" y="165100"/>
                  </a:lnTo>
                  <a:close/>
                </a:path>
                <a:path w="5344795" h="1828800">
                  <a:moveTo>
                    <a:pt x="3666523" y="342900"/>
                  </a:moveTo>
                  <a:lnTo>
                    <a:pt x="3506232" y="254000"/>
                  </a:lnTo>
                  <a:lnTo>
                    <a:pt x="3665403" y="152400"/>
                  </a:lnTo>
                  <a:lnTo>
                    <a:pt x="3825694" y="254000"/>
                  </a:lnTo>
                  <a:lnTo>
                    <a:pt x="3666523" y="342900"/>
                  </a:lnTo>
                  <a:close/>
                </a:path>
                <a:path w="5344795" h="1828800">
                  <a:moveTo>
                    <a:pt x="3307829" y="381000"/>
                  </a:moveTo>
                  <a:lnTo>
                    <a:pt x="3147538" y="279400"/>
                  </a:lnTo>
                  <a:lnTo>
                    <a:pt x="3306709" y="190500"/>
                  </a:lnTo>
                  <a:lnTo>
                    <a:pt x="3467000" y="279400"/>
                  </a:lnTo>
                  <a:lnTo>
                    <a:pt x="3307829" y="381000"/>
                  </a:lnTo>
                  <a:close/>
                </a:path>
                <a:path w="5344795" h="1828800">
                  <a:moveTo>
                    <a:pt x="5137167" y="254000"/>
                  </a:moveTo>
                  <a:lnTo>
                    <a:pt x="5132684" y="254000"/>
                  </a:lnTo>
                  <a:lnTo>
                    <a:pt x="5132684" y="215900"/>
                  </a:lnTo>
                  <a:lnTo>
                    <a:pt x="5137167" y="215900"/>
                  </a:lnTo>
                  <a:lnTo>
                    <a:pt x="5137167" y="254000"/>
                  </a:lnTo>
                  <a:close/>
                </a:path>
                <a:path w="5344795" h="1828800">
                  <a:moveTo>
                    <a:pt x="2993972" y="431800"/>
                  </a:moveTo>
                  <a:lnTo>
                    <a:pt x="2833681" y="342900"/>
                  </a:lnTo>
                  <a:lnTo>
                    <a:pt x="2992851" y="254000"/>
                  </a:lnTo>
                  <a:lnTo>
                    <a:pt x="3153143" y="342900"/>
                  </a:lnTo>
                  <a:lnTo>
                    <a:pt x="2993972" y="431800"/>
                  </a:lnTo>
                  <a:close/>
                </a:path>
                <a:path w="5344795" h="1828800">
                  <a:moveTo>
                    <a:pt x="3870531" y="457200"/>
                  </a:moveTo>
                  <a:lnTo>
                    <a:pt x="3710239" y="368300"/>
                  </a:lnTo>
                  <a:lnTo>
                    <a:pt x="3869410" y="279400"/>
                  </a:lnTo>
                  <a:lnTo>
                    <a:pt x="4029701" y="368300"/>
                  </a:lnTo>
                  <a:lnTo>
                    <a:pt x="3870531" y="457200"/>
                  </a:lnTo>
                  <a:close/>
                </a:path>
                <a:path w="5344795" h="1828800">
                  <a:moveTo>
                    <a:pt x="3509595" y="495300"/>
                  </a:moveTo>
                  <a:lnTo>
                    <a:pt x="3349304" y="393700"/>
                  </a:lnTo>
                  <a:lnTo>
                    <a:pt x="3508474" y="304800"/>
                  </a:lnTo>
                  <a:lnTo>
                    <a:pt x="3668765" y="393700"/>
                  </a:lnTo>
                  <a:lnTo>
                    <a:pt x="3509595" y="495300"/>
                  </a:lnTo>
                  <a:close/>
                </a:path>
                <a:path w="5344795" h="1828800">
                  <a:moveTo>
                    <a:pt x="3195738" y="546100"/>
                  </a:moveTo>
                  <a:lnTo>
                    <a:pt x="3035446" y="457200"/>
                  </a:lnTo>
                  <a:lnTo>
                    <a:pt x="3194617" y="368300"/>
                  </a:lnTo>
                  <a:lnTo>
                    <a:pt x="3354908" y="457200"/>
                  </a:lnTo>
                  <a:lnTo>
                    <a:pt x="3195738" y="546100"/>
                  </a:lnTo>
                  <a:close/>
                </a:path>
                <a:path w="5344795" h="1828800">
                  <a:moveTo>
                    <a:pt x="4074538" y="584200"/>
                  </a:moveTo>
                  <a:lnTo>
                    <a:pt x="3914247" y="482600"/>
                  </a:lnTo>
                  <a:lnTo>
                    <a:pt x="4073417" y="393700"/>
                  </a:lnTo>
                  <a:lnTo>
                    <a:pt x="4233708" y="482600"/>
                  </a:lnTo>
                  <a:lnTo>
                    <a:pt x="4074538" y="584200"/>
                  </a:lnTo>
                  <a:close/>
                </a:path>
                <a:path w="5344795" h="1828800">
                  <a:moveTo>
                    <a:pt x="3710239" y="609600"/>
                  </a:moveTo>
                  <a:lnTo>
                    <a:pt x="3549948" y="520700"/>
                  </a:lnTo>
                  <a:lnTo>
                    <a:pt x="3709119" y="419100"/>
                  </a:lnTo>
                  <a:lnTo>
                    <a:pt x="3869410" y="520700"/>
                  </a:lnTo>
                  <a:lnTo>
                    <a:pt x="3710239" y="609600"/>
                  </a:lnTo>
                  <a:close/>
                </a:path>
                <a:path w="5344795" h="1828800">
                  <a:moveTo>
                    <a:pt x="2988368" y="685800"/>
                  </a:moveTo>
                  <a:lnTo>
                    <a:pt x="2782119" y="571500"/>
                  </a:lnTo>
                  <a:lnTo>
                    <a:pt x="2956982" y="469900"/>
                  </a:lnTo>
                  <a:lnTo>
                    <a:pt x="3163231" y="584200"/>
                  </a:lnTo>
                  <a:lnTo>
                    <a:pt x="2988368" y="685800"/>
                  </a:lnTo>
                  <a:close/>
                </a:path>
                <a:path w="5344795" h="1828800">
                  <a:moveTo>
                    <a:pt x="3398624" y="673100"/>
                  </a:moveTo>
                  <a:lnTo>
                    <a:pt x="3238333" y="571500"/>
                  </a:lnTo>
                  <a:lnTo>
                    <a:pt x="3397503" y="482600"/>
                  </a:lnTo>
                  <a:lnTo>
                    <a:pt x="3557794" y="571500"/>
                  </a:lnTo>
                  <a:lnTo>
                    <a:pt x="3398624" y="673100"/>
                  </a:lnTo>
                  <a:close/>
                </a:path>
                <a:path w="5344795" h="1828800">
                  <a:moveTo>
                    <a:pt x="5212270" y="508000"/>
                  </a:moveTo>
                  <a:lnTo>
                    <a:pt x="5149919" y="508000"/>
                  </a:lnTo>
                  <a:lnTo>
                    <a:pt x="5139113" y="495300"/>
                  </a:lnTo>
                  <a:lnTo>
                    <a:pt x="5218996" y="495300"/>
                  </a:lnTo>
                  <a:lnTo>
                    <a:pt x="5212270" y="508000"/>
                  </a:lnTo>
                  <a:close/>
                </a:path>
                <a:path w="5344795" h="1828800">
                  <a:moveTo>
                    <a:pt x="4277424" y="698500"/>
                  </a:moveTo>
                  <a:lnTo>
                    <a:pt x="4117133" y="609600"/>
                  </a:lnTo>
                  <a:lnTo>
                    <a:pt x="4276303" y="508000"/>
                  </a:lnTo>
                  <a:lnTo>
                    <a:pt x="4436594" y="609600"/>
                  </a:lnTo>
                  <a:lnTo>
                    <a:pt x="4277424" y="698500"/>
                  </a:lnTo>
                  <a:close/>
                </a:path>
                <a:path w="5344795" h="1828800">
                  <a:moveTo>
                    <a:pt x="3244918" y="1689100"/>
                  </a:moveTo>
                  <a:lnTo>
                    <a:pt x="3170325" y="1689100"/>
                  </a:lnTo>
                  <a:lnTo>
                    <a:pt x="3204285" y="1676400"/>
                  </a:lnTo>
                  <a:lnTo>
                    <a:pt x="3235933" y="1663700"/>
                  </a:lnTo>
                  <a:lnTo>
                    <a:pt x="5129322" y="571500"/>
                  </a:lnTo>
                  <a:lnTo>
                    <a:pt x="5162249" y="546100"/>
                  </a:lnTo>
                  <a:lnTo>
                    <a:pt x="5174159" y="520700"/>
                  </a:lnTo>
                  <a:lnTo>
                    <a:pt x="5173038" y="508000"/>
                  </a:lnTo>
                  <a:lnTo>
                    <a:pt x="5197698" y="508000"/>
                  </a:lnTo>
                  <a:lnTo>
                    <a:pt x="5198819" y="520700"/>
                  </a:lnTo>
                  <a:lnTo>
                    <a:pt x="5198819" y="571500"/>
                  </a:lnTo>
                  <a:lnTo>
                    <a:pt x="5174159" y="571500"/>
                  </a:lnTo>
                  <a:lnTo>
                    <a:pt x="5167031" y="584200"/>
                  </a:lnTo>
                  <a:lnTo>
                    <a:pt x="5159167" y="584200"/>
                  </a:lnTo>
                  <a:lnTo>
                    <a:pt x="5150672" y="596900"/>
                  </a:lnTo>
                  <a:lnTo>
                    <a:pt x="5141652" y="596900"/>
                  </a:lnTo>
                  <a:lnTo>
                    <a:pt x="3276444" y="1676400"/>
                  </a:lnTo>
                  <a:lnTo>
                    <a:pt x="3244918" y="1689100"/>
                  </a:lnTo>
                  <a:close/>
                </a:path>
                <a:path w="5344795" h="1828800">
                  <a:moveTo>
                    <a:pt x="3910884" y="723900"/>
                  </a:moveTo>
                  <a:lnTo>
                    <a:pt x="3750593" y="635000"/>
                  </a:lnTo>
                  <a:lnTo>
                    <a:pt x="3909763" y="546100"/>
                  </a:lnTo>
                  <a:lnTo>
                    <a:pt x="4070054" y="635000"/>
                  </a:lnTo>
                  <a:lnTo>
                    <a:pt x="3910884" y="723900"/>
                  </a:lnTo>
                  <a:close/>
                </a:path>
                <a:path w="5344795" h="1828800">
                  <a:moveTo>
                    <a:pt x="3245496" y="1803400"/>
                  </a:moveTo>
                  <a:lnTo>
                    <a:pt x="3169116" y="1803400"/>
                  </a:lnTo>
                  <a:lnTo>
                    <a:pt x="3204425" y="1790700"/>
                  </a:lnTo>
                  <a:lnTo>
                    <a:pt x="3237632" y="1778000"/>
                  </a:lnTo>
                  <a:lnTo>
                    <a:pt x="3267477" y="1765300"/>
                  </a:lnTo>
                  <a:lnTo>
                    <a:pt x="5145470" y="685800"/>
                  </a:lnTo>
                  <a:lnTo>
                    <a:pt x="5161549" y="660400"/>
                  </a:lnTo>
                  <a:lnTo>
                    <a:pt x="5171322" y="647700"/>
                  </a:lnTo>
                  <a:lnTo>
                    <a:pt x="5174159" y="635000"/>
                  </a:lnTo>
                  <a:lnTo>
                    <a:pt x="5174159" y="571500"/>
                  </a:lnTo>
                  <a:lnTo>
                    <a:pt x="5198819" y="571500"/>
                  </a:lnTo>
                  <a:lnTo>
                    <a:pt x="5198819" y="622300"/>
                  </a:lnTo>
                  <a:lnTo>
                    <a:pt x="5195456" y="647700"/>
                  </a:lnTo>
                  <a:lnTo>
                    <a:pt x="5183687" y="673100"/>
                  </a:lnTo>
                  <a:lnTo>
                    <a:pt x="5163510" y="698500"/>
                  </a:lnTo>
                  <a:lnTo>
                    <a:pt x="5134927" y="711200"/>
                  </a:lnTo>
                  <a:lnTo>
                    <a:pt x="3278686" y="1790700"/>
                  </a:lnTo>
                  <a:lnTo>
                    <a:pt x="3245496" y="1803400"/>
                  </a:lnTo>
                  <a:close/>
                </a:path>
                <a:path w="5344795" h="1828800">
                  <a:moveTo>
                    <a:pt x="3601510" y="787400"/>
                  </a:moveTo>
                  <a:lnTo>
                    <a:pt x="3441219" y="698500"/>
                  </a:lnTo>
                  <a:lnTo>
                    <a:pt x="3600389" y="596900"/>
                  </a:lnTo>
                  <a:lnTo>
                    <a:pt x="3760681" y="698500"/>
                  </a:lnTo>
                  <a:lnTo>
                    <a:pt x="3601510" y="787400"/>
                  </a:lnTo>
                  <a:close/>
                </a:path>
                <a:path w="5344795" h="1828800">
                  <a:moveTo>
                    <a:pt x="3202463" y="812800"/>
                  </a:moveTo>
                  <a:lnTo>
                    <a:pt x="3026479" y="711200"/>
                  </a:lnTo>
                  <a:lnTo>
                    <a:pt x="3201343" y="609600"/>
                  </a:lnTo>
                  <a:lnTo>
                    <a:pt x="3377327" y="711200"/>
                  </a:lnTo>
                  <a:lnTo>
                    <a:pt x="3202463" y="812800"/>
                  </a:lnTo>
                  <a:close/>
                </a:path>
                <a:path w="5344795" h="1828800">
                  <a:moveTo>
                    <a:pt x="4484150" y="838200"/>
                  </a:moveTo>
                  <a:lnTo>
                    <a:pt x="4428748" y="838200"/>
                  </a:lnTo>
                  <a:lnTo>
                    <a:pt x="4479189" y="812800"/>
                  </a:lnTo>
                  <a:lnTo>
                    <a:pt x="4323381" y="723900"/>
                  </a:lnTo>
                  <a:lnTo>
                    <a:pt x="4482552" y="635000"/>
                  </a:lnTo>
                  <a:lnTo>
                    <a:pt x="4638360" y="723900"/>
                  </a:lnTo>
                  <a:lnTo>
                    <a:pt x="4684628" y="723900"/>
                  </a:lnTo>
                  <a:lnTo>
                    <a:pt x="4484150" y="838200"/>
                  </a:lnTo>
                  <a:close/>
                </a:path>
                <a:path w="5344795" h="1828800">
                  <a:moveTo>
                    <a:pt x="4261398" y="965200"/>
                  </a:moveTo>
                  <a:lnTo>
                    <a:pt x="4219136" y="965200"/>
                  </a:lnTo>
                  <a:lnTo>
                    <a:pt x="4274061" y="927100"/>
                  </a:lnTo>
                  <a:lnTo>
                    <a:pt x="3955720" y="749300"/>
                  </a:lnTo>
                  <a:lnTo>
                    <a:pt x="4110407" y="660400"/>
                  </a:lnTo>
                  <a:lnTo>
                    <a:pt x="4428748" y="838200"/>
                  </a:lnTo>
                  <a:lnTo>
                    <a:pt x="4484150" y="838200"/>
                  </a:lnTo>
                  <a:lnTo>
                    <a:pt x="4261398" y="965200"/>
                  </a:lnTo>
                  <a:close/>
                </a:path>
                <a:path w="5344795" h="1828800">
                  <a:moveTo>
                    <a:pt x="4060920" y="1079500"/>
                  </a:moveTo>
                  <a:lnTo>
                    <a:pt x="4016250" y="1079500"/>
                  </a:lnTo>
                  <a:lnTo>
                    <a:pt x="4064450" y="1054100"/>
                  </a:lnTo>
                  <a:lnTo>
                    <a:pt x="3645226" y="812800"/>
                  </a:lnTo>
                  <a:lnTo>
                    <a:pt x="3799913" y="723900"/>
                  </a:lnTo>
                  <a:lnTo>
                    <a:pt x="4219136" y="965200"/>
                  </a:lnTo>
                  <a:lnTo>
                    <a:pt x="4261398" y="965200"/>
                  </a:lnTo>
                  <a:lnTo>
                    <a:pt x="4060920" y="1079500"/>
                  </a:lnTo>
                  <a:close/>
                </a:path>
                <a:path w="5344795" h="1828800">
                  <a:moveTo>
                    <a:pt x="3416559" y="939800"/>
                  </a:moveTo>
                  <a:lnTo>
                    <a:pt x="3240575" y="838200"/>
                  </a:lnTo>
                  <a:lnTo>
                    <a:pt x="3415438" y="736600"/>
                  </a:lnTo>
                  <a:lnTo>
                    <a:pt x="3591422" y="838200"/>
                  </a:lnTo>
                  <a:lnTo>
                    <a:pt x="3416559" y="939800"/>
                  </a:lnTo>
                  <a:close/>
                </a:path>
                <a:path w="5344795" h="1828800">
                  <a:moveTo>
                    <a:pt x="3631775" y="1054100"/>
                  </a:moveTo>
                  <a:lnTo>
                    <a:pt x="3455791" y="952500"/>
                  </a:lnTo>
                  <a:lnTo>
                    <a:pt x="3630654" y="850900"/>
                  </a:lnTo>
                  <a:lnTo>
                    <a:pt x="3806638" y="952500"/>
                  </a:lnTo>
                  <a:lnTo>
                    <a:pt x="3631775" y="1054100"/>
                  </a:lnTo>
                  <a:close/>
                </a:path>
                <a:path w="5344795" h="1828800">
                  <a:moveTo>
                    <a:pt x="3860443" y="1193800"/>
                  </a:moveTo>
                  <a:lnTo>
                    <a:pt x="3850354" y="1181100"/>
                  </a:lnTo>
                  <a:lnTo>
                    <a:pt x="3845871" y="1181100"/>
                  </a:lnTo>
                  <a:lnTo>
                    <a:pt x="3669887" y="1079500"/>
                  </a:lnTo>
                  <a:lnTo>
                    <a:pt x="3844750" y="977900"/>
                  </a:lnTo>
                  <a:lnTo>
                    <a:pt x="4016250" y="1079500"/>
                  </a:lnTo>
                  <a:lnTo>
                    <a:pt x="4060920" y="1079500"/>
                  </a:lnTo>
                  <a:lnTo>
                    <a:pt x="3860443" y="1193800"/>
                  </a:lnTo>
                  <a:close/>
                </a:path>
                <a:path w="5344795" h="1828800">
                  <a:moveTo>
                    <a:pt x="3135208" y="1714500"/>
                  </a:moveTo>
                  <a:lnTo>
                    <a:pt x="3104838" y="1714500"/>
                  </a:lnTo>
                  <a:lnTo>
                    <a:pt x="3076360" y="1701800"/>
                  </a:lnTo>
                  <a:lnTo>
                    <a:pt x="3173039" y="1701800"/>
                  </a:lnTo>
                  <a:lnTo>
                    <a:pt x="3135208" y="1714500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3048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КАРТОЧКА ПРОЕКТА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3810000"/>
            <a:ext cx="967838" cy="282843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53200" y="1828800"/>
            <a:ext cx="503555" cy="3606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00330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9501" y="1908111"/>
            <a:ext cx="503555" cy="3606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1828800"/>
            <a:ext cx="530225" cy="386080"/>
            <a:chOff x="95250" y="1903412"/>
            <a:chExt cx="530225" cy="386080"/>
          </a:xfrm>
        </p:grpSpPr>
        <p:sp>
          <p:nvSpPr>
            <p:cNvPr id="5" name="object 5"/>
            <p:cNvSpPr/>
            <p:nvPr/>
          </p:nvSpPr>
          <p:spPr>
            <a:xfrm>
              <a:off x="107950" y="1916112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80">
                  <a:moveTo>
                    <a:pt x="504825" y="0"/>
                  </a:moveTo>
                  <a:lnTo>
                    <a:pt x="0" y="0"/>
                  </a:lnTo>
                  <a:lnTo>
                    <a:pt x="0" y="360362"/>
                  </a:lnTo>
                  <a:lnTo>
                    <a:pt x="504825" y="360362"/>
                  </a:lnTo>
                  <a:lnTo>
                    <a:pt x="5048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950" y="1916112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80">
                  <a:moveTo>
                    <a:pt x="0" y="360362"/>
                  </a:moveTo>
                  <a:lnTo>
                    <a:pt x="504825" y="360362"/>
                  </a:lnTo>
                  <a:lnTo>
                    <a:pt x="504825" y="0"/>
                  </a:lnTo>
                  <a:lnTo>
                    <a:pt x="0" y="0"/>
                  </a:lnTo>
                  <a:lnTo>
                    <a:pt x="0" y="36036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0200" y="1933258"/>
            <a:ext cx="4921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3775" y="1836737"/>
            <a:ext cx="503555" cy="3606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609600"/>
            <a:ext cx="8001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70"/>
              </a:lnSpc>
              <a:spcBef>
                <a:spcPts val="105"/>
              </a:spcBef>
            </a:pPr>
            <a:r>
              <a:rPr sz="20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Карта</a:t>
            </a:r>
            <a:r>
              <a:rPr sz="20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текущего</a:t>
            </a:r>
            <a:r>
              <a:rPr sz="20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состояния</a:t>
            </a:r>
            <a:r>
              <a:rPr sz="20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процесса</a:t>
            </a:r>
          </a:p>
          <a:p>
            <a:pPr algn="ctr">
              <a:lnSpc>
                <a:spcPts val="2370"/>
              </a:lnSpc>
            </a:pPr>
            <a:r>
              <a:rPr lang="ru-RU" sz="2000" spc="-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«Оптимизация процесса мониторинга </a:t>
            </a:r>
            <a:r>
              <a:rPr lang="ru-RU" sz="2000" spc="-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отсутствующим </a:t>
            </a:r>
            <a:r>
              <a:rPr lang="ru-RU" sz="2000" spc="-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школе»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85928" y="2253995"/>
            <a:ext cx="8381945" cy="1045463"/>
            <a:chOff x="185928" y="2253995"/>
            <a:chExt cx="8381945" cy="1045463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1612" y="2769022"/>
              <a:ext cx="362621" cy="2866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9676" y="2781299"/>
              <a:ext cx="288925" cy="2159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79676" y="2781299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5"/>
                  </a:moveTo>
                  <a:lnTo>
                    <a:pt x="180975" y="53975"/>
                  </a:lnTo>
                  <a:lnTo>
                    <a:pt x="180975" y="0"/>
                  </a:lnTo>
                  <a:lnTo>
                    <a:pt x="288925" y="107950"/>
                  </a:lnTo>
                  <a:lnTo>
                    <a:pt x="180975" y="215900"/>
                  </a:lnTo>
                  <a:lnTo>
                    <a:pt x="180975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928" y="2253995"/>
              <a:ext cx="1836420" cy="10454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850" y="2276855"/>
              <a:ext cx="1751838" cy="9601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7850" y="2276855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3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751838" y="22860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7850" y="2505455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751838" y="36576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3088" y="2492755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413" y="25400"/>
                  </a:lnTo>
                  <a:lnTo>
                    <a:pt x="176141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3088" y="2272156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89" h="969644">
                  <a:moveTo>
                    <a:pt x="0" y="599058"/>
                  </a:moveTo>
                  <a:lnTo>
                    <a:pt x="1761413" y="599058"/>
                  </a:lnTo>
                </a:path>
                <a:path w="1761489" h="969644">
                  <a:moveTo>
                    <a:pt x="4762" y="0"/>
                  </a:moveTo>
                  <a:lnTo>
                    <a:pt x="4762" y="969644"/>
                  </a:lnTo>
                </a:path>
                <a:path w="1761489" h="969644">
                  <a:moveTo>
                    <a:pt x="1756587" y="0"/>
                  </a:moveTo>
                  <a:lnTo>
                    <a:pt x="1756587" y="969644"/>
                  </a:lnTo>
                </a:path>
                <a:path w="1761489" h="969644">
                  <a:moveTo>
                    <a:pt x="0" y="4698"/>
                  </a:moveTo>
                  <a:lnTo>
                    <a:pt x="1761413" y="4698"/>
                  </a:lnTo>
                </a:path>
                <a:path w="1761489" h="969644">
                  <a:moveTo>
                    <a:pt x="0" y="964818"/>
                  </a:moveTo>
                  <a:lnTo>
                    <a:pt x="1761413" y="96481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9456" y="2769022"/>
              <a:ext cx="361188" cy="2866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7174" y="2781299"/>
              <a:ext cx="287400" cy="2159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67174" y="2781299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53975"/>
                  </a:moveTo>
                  <a:lnTo>
                    <a:pt x="179450" y="53975"/>
                  </a:lnTo>
                  <a:lnTo>
                    <a:pt x="179450" y="0"/>
                  </a:lnTo>
                  <a:lnTo>
                    <a:pt x="287400" y="107950"/>
                  </a:lnTo>
                  <a:lnTo>
                    <a:pt x="179450" y="215900"/>
                  </a:lnTo>
                  <a:lnTo>
                    <a:pt x="179450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7372" y="2769022"/>
              <a:ext cx="358031" cy="2866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6324" y="2781299"/>
              <a:ext cx="287400" cy="2159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56324" y="2781299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53975"/>
                  </a:moveTo>
                  <a:lnTo>
                    <a:pt x="179450" y="53975"/>
                  </a:lnTo>
                  <a:lnTo>
                    <a:pt x="179450" y="0"/>
                  </a:lnTo>
                  <a:lnTo>
                    <a:pt x="287400" y="107950"/>
                  </a:lnTo>
                  <a:lnTo>
                    <a:pt x="179450" y="215900"/>
                  </a:lnTo>
                  <a:lnTo>
                    <a:pt x="179450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05252" y="2769022"/>
              <a:ext cx="362621" cy="2866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43950" y="2781299"/>
              <a:ext cx="288925" cy="2159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243950" y="2781299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5"/>
                  </a:moveTo>
                  <a:lnTo>
                    <a:pt x="180975" y="53975"/>
                  </a:lnTo>
                  <a:lnTo>
                    <a:pt x="180975" y="0"/>
                  </a:lnTo>
                  <a:lnTo>
                    <a:pt x="288925" y="107950"/>
                  </a:lnTo>
                  <a:lnTo>
                    <a:pt x="180975" y="215900"/>
                  </a:lnTo>
                  <a:lnTo>
                    <a:pt x="180975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81000" y="5867400"/>
            <a:ext cx="3733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ВПП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(время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протекания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процесса)</a:t>
            </a:r>
            <a:r>
              <a:rPr sz="1200" b="1" spc="2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–4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 err="1" smtClean="0">
                <a:solidFill>
                  <a:srgbClr val="C00000"/>
                </a:solidFill>
                <a:latin typeface="Calibri"/>
                <a:cs typeface="Calibri"/>
              </a:rPr>
              <a:t>часа</a:t>
            </a:r>
            <a:r>
              <a:rPr lang="ru-RU" sz="1200" b="1" spc="-5" dirty="0" smtClean="0">
                <a:solidFill>
                  <a:srgbClr val="C00000"/>
                </a:solidFill>
                <a:latin typeface="Calibri"/>
                <a:cs typeface="Calibri"/>
              </a:rPr>
              <a:t> (</a:t>
            </a:r>
            <a:r>
              <a:rPr sz="1200" b="1" spc="-5" dirty="0" smtClean="0">
                <a:solidFill>
                  <a:srgbClr val="C00000"/>
                </a:solidFill>
                <a:latin typeface="Calibri"/>
                <a:cs typeface="Calibri"/>
              </a:rPr>
              <a:t>240 </a:t>
            </a:r>
            <a:r>
              <a:rPr sz="1200" b="1" spc="-5" dirty="0" err="1" smtClean="0">
                <a:solidFill>
                  <a:srgbClr val="C00000"/>
                </a:solidFill>
                <a:latin typeface="Calibri"/>
                <a:cs typeface="Calibri"/>
              </a:rPr>
              <a:t>мин</a:t>
            </a:r>
            <a:r>
              <a:rPr lang="ru-RU" sz="1200" b="1" spc="-5" dirty="0" smtClean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28600" y="5029200"/>
            <a:ext cx="646430" cy="505459"/>
            <a:chOff x="250825" y="5157723"/>
            <a:chExt cx="646430" cy="505459"/>
          </a:xfrm>
        </p:grpSpPr>
        <p:sp>
          <p:nvSpPr>
            <p:cNvPr id="32" name="object 32"/>
            <p:cNvSpPr/>
            <p:nvPr/>
          </p:nvSpPr>
          <p:spPr>
            <a:xfrm>
              <a:off x="250825" y="5157723"/>
              <a:ext cx="646430" cy="505459"/>
            </a:xfrm>
            <a:custGeom>
              <a:avLst/>
              <a:gdLst/>
              <a:ahLst/>
              <a:cxnLst/>
              <a:rect l="l" t="t" r="r" b="b"/>
              <a:pathLst>
                <a:path w="646430" h="505460">
                  <a:moveTo>
                    <a:pt x="434390" y="0"/>
                  </a:moveTo>
                  <a:lnTo>
                    <a:pt x="323062" y="135635"/>
                  </a:lnTo>
                  <a:lnTo>
                    <a:pt x="249834" y="53720"/>
                  </a:lnTo>
                  <a:lnTo>
                    <a:pt x="218719" y="147828"/>
                  </a:lnTo>
                  <a:lnTo>
                    <a:pt x="11061" y="53720"/>
                  </a:lnTo>
                  <a:lnTo>
                    <a:pt x="138404" y="178053"/>
                  </a:lnTo>
                  <a:lnTo>
                    <a:pt x="0" y="201422"/>
                  </a:lnTo>
                  <a:lnTo>
                    <a:pt x="111340" y="275209"/>
                  </a:lnTo>
                  <a:lnTo>
                    <a:pt x="4038" y="340994"/>
                  </a:lnTo>
                  <a:lnTo>
                    <a:pt x="169519" y="325754"/>
                  </a:lnTo>
                  <a:lnTo>
                    <a:pt x="142443" y="411860"/>
                  </a:lnTo>
                  <a:lnTo>
                    <a:pt x="230771" y="365251"/>
                  </a:lnTo>
                  <a:lnTo>
                    <a:pt x="253809" y="504888"/>
                  </a:lnTo>
                  <a:lnTo>
                    <a:pt x="315036" y="349122"/>
                  </a:lnTo>
                  <a:lnTo>
                    <a:pt x="396252" y="461352"/>
                  </a:lnTo>
                  <a:lnTo>
                    <a:pt x="419379" y="337947"/>
                  </a:lnTo>
                  <a:lnTo>
                    <a:pt x="542759" y="422909"/>
                  </a:lnTo>
                  <a:lnTo>
                    <a:pt x="503643" y="302513"/>
                  </a:lnTo>
                  <a:lnTo>
                    <a:pt x="646112" y="310641"/>
                  </a:lnTo>
                  <a:lnTo>
                    <a:pt x="526669" y="244856"/>
                  </a:lnTo>
                  <a:lnTo>
                    <a:pt x="631063" y="190245"/>
                  </a:lnTo>
                  <a:lnTo>
                    <a:pt x="499605" y="171069"/>
                  </a:lnTo>
                  <a:lnTo>
                    <a:pt x="549795" y="104266"/>
                  </a:lnTo>
                  <a:lnTo>
                    <a:pt x="423418" y="124459"/>
                  </a:lnTo>
                  <a:lnTo>
                    <a:pt x="4343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0825" y="5157723"/>
              <a:ext cx="646430" cy="505459"/>
            </a:xfrm>
            <a:custGeom>
              <a:avLst/>
              <a:gdLst/>
              <a:ahLst/>
              <a:cxnLst/>
              <a:rect l="l" t="t" r="r" b="b"/>
              <a:pathLst>
                <a:path w="646430" h="505460">
                  <a:moveTo>
                    <a:pt x="323062" y="135635"/>
                  </a:moveTo>
                  <a:lnTo>
                    <a:pt x="434390" y="0"/>
                  </a:lnTo>
                  <a:lnTo>
                    <a:pt x="423418" y="124459"/>
                  </a:lnTo>
                  <a:lnTo>
                    <a:pt x="549795" y="104266"/>
                  </a:lnTo>
                  <a:lnTo>
                    <a:pt x="499605" y="171069"/>
                  </a:lnTo>
                  <a:lnTo>
                    <a:pt x="631063" y="190245"/>
                  </a:lnTo>
                  <a:lnTo>
                    <a:pt x="526669" y="244856"/>
                  </a:lnTo>
                  <a:lnTo>
                    <a:pt x="646112" y="310641"/>
                  </a:lnTo>
                  <a:lnTo>
                    <a:pt x="503643" y="302513"/>
                  </a:lnTo>
                  <a:lnTo>
                    <a:pt x="542759" y="422909"/>
                  </a:lnTo>
                  <a:lnTo>
                    <a:pt x="419379" y="337947"/>
                  </a:lnTo>
                  <a:lnTo>
                    <a:pt x="396252" y="461352"/>
                  </a:lnTo>
                  <a:lnTo>
                    <a:pt x="315036" y="349122"/>
                  </a:lnTo>
                  <a:lnTo>
                    <a:pt x="253809" y="504888"/>
                  </a:lnTo>
                  <a:lnTo>
                    <a:pt x="230771" y="365251"/>
                  </a:lnTo>
                  <a:lnTo>
                    <a:pt x="142443" y="411860"/>
                  </a:lnTo>
                  <a:lnTo>
                    <a:pt x="169519" y="325754"/>
                  </a:lnTo>
                  <a:lnTo>
                    <a:pt x="4038" y="340994"/>
                  </a:lnTo>
                  <a:lnTo>
                    <a:pt x="111340" y="275209"/>
                  </a:lnTo>
                  <a:lnTo>
                    <a:pt x="0" y="201422"/>
                  </a:lnTo>
                  <a:lnTo>
                    <a:pt x="138404" y="178053"/>
                  </a:lnTo>
                  <a:lnTo>
                    <a:pt x="11061" y="53720"/>
                  </a:lnTo>
                  <a:lnTo>
                    <a:pt x="218719" y="147828"/>
                  </a:lnTo>
                  <a:lnTo>
                    <a:pt x="249834" y="53720"/>
                  </a:lnTo>
                  <a:lnTo>
                    <a:pt x="323062" y="135635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08533" y="5203699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495800" y="4419600"/>
            <a:ext cx="671830" cy="530225"/>
            <a:chOff x="5207000" y="4424426"/>
            <a:chExt cx="671830" cy="530225"/>
          </a:xfrm>
        </p:grpSpPr>
        <p:sp>
          <p:nvSpPr>
            <p:cNvPr id="36" name="object 36"/>
            <p:cNvSpPr/>
            <p:nvPr/>
          </p:nvSpPr>
          <p:spPr>
            <a:xfrm>
              <a:off x="5219700" y="4437126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434339" y="0"/>
                  </a:moveTo>
                  <a:lnTo>
                    <a:pt x="323088" y="135509"/>
                  </a:lnTo>
                  <a:lnTo>
                    <a:pt x="249809" y="53593"/>
                  </a:lnTo>
                  <a:lnTo>
                    <a:pt x="218694" y="147700"/>
                  </a:lnTo>
                  <a:lnTo>
                    <a:pt x="11049" y="53593"/>
                  </a:lnTo>
                  <a:lnTo>
                    <a:pt x="138429" y="177926"/>
                  </a:lnTo>
                  <a:lnTo>
                    <a:pt x="0" y="201294"/>
                  </a:lnTo>
                  <a:lnTo>
                    <a:pt x="111378" y="275081"/>
                  </a:lnTo>
                  <a:lnTo>
                    <a:pt x="4063" y="340868"/>
                  </a:lnTo>
                  <a:lnTo>
                    <a:pt x="169545" y="325628"/>
                  </a:lnTo>
                  <a:lnTo>
                    <a:pt x="142494" y="411734"/>
                  </a:lnTo>
                  <a:lnTo>
                    <a:pt x="230759" y="365125"/>
                  </a:lnTo>
                  <a:lnTo>
                    <a:pt x="253746" y="504825"/>
                  </a:lnTo>
                  <a:lnTo>
                    <a:pt x="315087" y="348996"/>
                  </a:lnTo>
                  <a:lnTo>
                    <a:pt x="396239" y="461263"/>
                  </a:lnTo>
                  <a:lnTo>
                    <a:pt x="419353" y="337819"/>
                  </a:lnTo>
                  <a:lnTo>
                    <a:pt x="542798" y="422782"/>
                  </a:lnTo>
                  <a:lnTo>
                    <a:pt x="503682" y="302387"/>
                  </a:lnTo>
                  <a:lnTo>
                    <a:pt x="646176" y="310515"/>
                  </a:lnTo>
                  <a:lnTo>
                    <a:pt x="526669" y="244729"/>
                  </a:lnTo>
                  <a:lnTo>
                    <a:pt x="631063" y="190119"/>
                  </a:lnTo>
                  <a:lnTo>
                    <a:pt x="499617" y="170942"/>
                  </a:lnTo>
                  <a:lnTo>
                    <a:pt x="549783" y="104140"/>
                  </a:lnTo>
                  <a:lnTo>
                    <a:pt x="423417" y="124332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19700" y="4437126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88" y="135509"/>
                  </a:moveTo>
                  <a:lnTo>
                    <a:pt x="434339" y="0"/>
                  </a:lnTo>
                  <a:lnTo>
                    <a:pt x="423417" y="124332"/>
                  </a:lnTo>
                  <a:lnTo>
                    <a:pt x="549783" y="104140"/>
                  </a:lnTo>
                  <a:lnTo>
                    <a:pt x="499617" y="170942"/>
                  </a:lnTo>
                  <a:lnTo>
                    <a:pt x="631063" y="190119"/>
                  </a:lnTo>
                  <a:lnTo>
                    <a:pt x="526669" y="244729"/>
                  </a:lnTo>
                  <a:lnTo>
                    <a:pt x="646176" y="310515"/>
                  </a:lnTo>
                  <a:lnTo>
                    <a:pt x="503682" y="302387"/>
                  </a:lnTo>
                  <a:lnTo>
                    <a:pt x="542798" y="422782"/>
                  </a:lnTo>
                  <a:lnTo>
                    <a:pt x="419353" y="337819"/>
                  </a:lnTo>
                  <a:lnTo>
                    <a:pt x="396239" y="461263"/>
                  </a:lnTo>
                  <a:lnTo>
                    <a:pt x="315087" y="348996"/>
                  </a:lnTo>
                  <a:lnTo>
                    <a:pt x="253746" y="504825"/>
                  </a:lnTo>
                  <a:lnTo>
                    <a:pt x="230759" y="365125"/>
                  </a:lnTo>
                  <a:lnTo>
                    <a:pt x="142494" y="411734"/>
                  </a:lnTo>
                  <a:lnTo>
                    <a:pt x="169545" y="325628"/>
                  </a:lnTo>
                  <a:lnTo>
                    <a:pt x="4063" y="340868"/>
                  </a:lnTo>
                  <a:lnTo>
                    <a:pt x="111378" y="275081"/>
                  </a:lnTo>
                  <a:lnTo>
                    <a:pt x="0" y="201294"/>
                  </a:lnTo>
                  <a:lnTo>
                    <a:pt x="138429" y="177926"/>
                  </a:lnTo>
                  <a:lnTo>
                    <a:pt x="11049" y="53593"/>
                  </a:lnTo>
                  <a:lnTo>
                    <a:pt x="218694" y="147700"/>
                  </a:lnTo>
                  <a:lnTo>
                    <a:pt x="249809" y="53593"/>
                  </a:lnTo>
                  <a:lnTo>
                    <a:pt x="323088" y="1355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789296" y="4606289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2613" y="2302890"/>
            <a:ext cx="17424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Заместитель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директора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613" y="2531490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147955" indent="444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Ежедневное напоминание </a:t>
            </a:r>
            <a:r>
              <a:rPr sz="900" b="1" dirty="0">
                <a:latin typeface="Calibri"/>
                <a:cs typeface="Calibri"/>
              </a:rPr>
              <a:t>о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м</a:t>
            </a:r>
            <a:r>
              <a:rPr sz="900" b="1" spc="-5" dirty="0">
                <a:latin typeface="Calibri"/>
                <a:cs typeface="Calibri"/>
              </a:rPr>
              <a:t>он</a:t>
            </a:r>
            <a:r>
              <a:rPr sz="900" b="1" dirty="0">
                <a:latin typeface="Calibri"/>
                <a:cs typeface="Calibri"/>
              </a:rPr>
              <a:t>и</a:t>
            </a:r>
            <a:r>
              <a:rPr sz="900" b="1" spc="-5" dirty="0">
                <a:latin typeface="Calibri"/>
                <a:cs typeface="Calibri"/>
              </a:rPr>
              <a:t>тор</a:t>
            </a:r>
            <a:r>
              <a:rPr sz="900" b="1" dirty="0">
                <a:latin typeface="Calibri"/>
                <a:cs typeface="Calibri"/>
              </a:rPr>
              <a:t>и</a:t>
            </a:r>
            <a:r>
              <a:rPr sz="900" b="1" spc="-5" dirty="0">
                <a:latin typeface="Calibri"/>
                <a:cs typeface="Calibri"/>
              </a:rPr>
              <a:t>н</a:t>
            </a:r>
            <a:r>
              <a:rPr sz="900" b="1" spc="5" dirty="0">
                <a:latin typeface="Calibri"/>
                <a:cs typeface="Calibri"/>
              </a:rPr>
              <a:t>г</a:t>
            </a:r>
            <a:r>
              <a:rPr sz="900" b="1" dirty="0">
                <a:latin typeface="Calibri"/>
                <a:cs typeface="Calibri"/>
              </a:rPr>
              <a:t>е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отс</a:t>
            </a:r>
            <a:r>
              <a:rPr sz="900" b="1" dirty="0">
                <a:latin typeface="Calibri"/>
                <a:cs typeface="Calibri"/>
              </a:rPr>
              <a:t>у</a:t>
            </a:r>
            <a:r>
              <a:rPr sz="900" b="1" spc="-5" dirty="0">
                <a:latin typeface="Calibri"/>
                <a:cs typeface="Calibri"/>
              </a:rPr>
              <a:t>тст</a:t>
            </a:r>
            <a:r>
              <a:rPr sz="900" b="1" dirty="0">
                <a:latin typeface="Calibri"/>
                <a:cs typeface="Calibri"/>
              </a:rPr>
              <a:t>ву</a:t>
            </a:r>
            <a:r>
              <a:rPr sz="900" b="1" spc="-10" dirty="0">
                <a:latin typeface="Calibri"/>
                <a:cs typeface="Calibri"/>
              </a:rPr>
              <a:t>ю</a:t>
            </a:r>
            <a:r>
              <a:rPr sz="900" b="1" spc="-5" dirty="0">
                <a:latin typeface="Calibri"/>
                <a:cs typeface="Calibri"/>
              </a:rPr>
              <a:t>щих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7850" y="2871216"/>
            <a:ext cx="1751964" cy="36576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34340" marR="427990" indent="33020">
              <a:lnSpc>
                <a:spcPct val="100000"/>
              </a:lnSpc>
              <a:spcBef>
                <a:spcPts val="305"/>
              </a:spcBef>
            </a:pPr>
            <a:r>
              <a:rPr sz="900" spc="-5" dirty="0">
                <a:latin typeface="Calibri"/>
                <a:cs typeface="Calibri"/>
              </a:rPr>
              <a:t>Параметры </a:t>
            </a:r>
            <a:r>
              <a:rPr sz="900" dirty="0">
                <a:latin typeface="Calibri"/>
                <a:cs typeface="Calibri"/>
              </a:rPr>
              <a:t>шага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0,5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часа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30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мин.</a:t>
            </a:r>
          </a:p>
        </p:txBody>
      </p:sp>
      <p:grpSp>
        <p:nvGrpSpPr>
          <p:cNvPr id="42" name="object 42"/>
          <p:cNvGrpSpPr/>
          <p:nvPr/>
        </p:nvGrpSpPr>
        <p:grpSpPr>
          <a:xfrm>
            <a:off x="914400" y="1752600"/>
            <a:ext cx="671830" cy="530225"/>
            <a:chOff x="527050" y="1817751"/>
            <a:chExt cx="671830" cy="530225"/>
          </a:xfrm>
        </p:grpSpPr>
        <p:sp>
          <p:nvSpPr>
            <p:cNvPr id="43" name="object 43"/>
            <p:cNvSpPr/>
            <p:nvPr/>
          </p:nvSpPr>
          <p:spPr>
            <a:xfrm>
              <a:off x="539750" y="183045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434390" y="0"/>
                  </a:moveTo>
                  <a:lnTo>
                    <a:pt x="323062" y="135509"/>
                  </a:lnTo>
                  <a:lnTo>
                    <a:pt x="249834" y="53594"/>
                  </a:lnTo>
                  <a:lnTo>
                    <a:pt x="218719" y="147700"/>
                  </a:lnTo>
                  <a:lnTo>
                    <a:pt x="11061" y="53594"/>
                  </a:lnTo>
                  <a:lnTo>
                    <a:pt x="138404" y="177926"/>
                  </a:lnTo>
                  <a:lnTo>
                    <a:pt x="0" y="201295"/>
                  </a:lnTo>
                  <a:lnTo>
                    <a:pt x="111340" y="275082"/>
                  </a:lnTo>
                  <a:lnTo>
                    <a:pt x="4038" y="340868"/>
                  </a:lnTo>
                  <a:lnTo>
                    <a:pt x="169519" y="325627"/>
                  </a:lnTo>
                  <a:lnTo>
                    <a:pt x="142443" y="411734"/>
                  </a:lnTo>
                  <a:lnTo>
                    <a:pt x="230771" y="365125"/>
                  </a:lnTo>
                  <a:lnTo>
                    <a:pt x="253809" y="504825"/>
                  </a:lnTo>
                  <a:lnTo>
                    <a:pt x="315036" y="348996"/>
                  </a:lnTo>
                  <a:lnTo>
                    <a:pt x="396252" y="461263"/>
                  </a:lnTo>
                  <a:lnTo>
                    <a:pt x="419379" y="337820"/>
                  </a:lnTo>
                  <a:lnTo>
                    <a:pt x="542759" y="422783"/>
                  </a:lnTo>
                  <a:lnTo>
                    <a:pt x="503643" y="302387"/>
                  </a:lnTo>
                  <a:lnTo>
                    <a:pt x="646112" y="310514"/>
                  </a:lnTo>
                  <a:lnTo>
                    <a:pt x="526669" y="244728"/>
                  </a:lnTo>
                  <a:lnTo>
                    <a:pt x="631063" y="190119"/>
                  </a:lnTo>
                  <a:lnTo>
                    <a:pt x="499605" y="170941"/>
                  </a:lnTo>
                  <a:lnTo>
                    <a:pt x="549795" y="104139"/>
                  </a:lnTo>
                  <a:lnTo>
                    <a:pt x="423418" y="124333"/>
                  </a:lnTo>
                  <a:lnTo>
                    <a:pt x="4343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9750" y="183045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62" y="135509"/>
                  </a:moveTo>
                  <a:lnTo>
                    <a:pt x="434390" y="0"/>
                  </a:lnTo>
                  <a:lnTo>
                    <a:pt x="423418" y="124333"/>
                  </a:lnTo>
                  <a:lnTo>
                    <a:pt x="549795" y="104139"/>
                  </a:lnTo>
                  <a:lnTo>
                    <a:pt x="499605" y="170941"/>
                  </a:lnTo>
                  <a:lnTo>
                    <a:pt x="631063" y="190119"/>
                  </a:lnTo>
                  <a:lnTo>
                    <a:pt x="526669" y="244728"/>
                  </a:lnTo>
                  <a:lnTo>
                    <a:pt x="646112" y="310514"/>
                  </a:lnTo>
                  <a:lnTo>
                    <a:pt x="503643" y="302387"/>
                  </a:lnTo>
                  <a:lnTo>
                    <a:pt x="542759" y="422783"/>
                  </a:lnTo>
                  <a:lnTo>
                    <a:pt x="419379" y="337820"/>
                  </a:lnTo>
                  <a:lnTo>
                    <a:pt x="396252" y="461263"/>
                  </a:lnTo>
                  <a:lnTo>
                    <a:pt x="315036" y="348996"/>
                  </a:lnTo>
                  <a:lnTo>
                    <a:pt x="253809" y="504825"/>
                  </a:lnTo>
                  <a:lnTo>
                    <a:pt x="230771" y="365125"/>
                  </a:lnTo>
                  <a:lnTo>
                    <a:pt x="142443" y="411734"/>
                  </a:lnTo>
                  <a:lnTo>
                    <a:pt x="169519" y="325627"/>
                  </a:lnTo>
                  <a:lnTo>
                    <a:pt x="4038" y="340868"/>
                  </a:lnTo>
                  <a:lnTo>
                    <a:pt x="111340" y="275082"/>
                  </a:lnTo>
                  <a:lnTo>
                    <a:pt x="0" y="201295"/>
                  </a:lnTo>
                  <a:lnTo>
                    <a:pt x="138404" y="177926"/>
                  </a:lnTo>
                  <a:lnTo>
                    <a:pt x="11061" y="53594"/>
                  </a:lnTo>
                  <a:lnTo>
                    <a:pt x="218719" y="147700"/>
                  </a:lnTo>
                  <a:lnTo>
                    <a:pt x="249834" y="53594"/>
                  </a:lnTo>
                  <a:lnTo>
                    <a:pt x="323062" y="1355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207058" y="1938655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895600" y="1752600"/>
            <a:ext cx="671830" cy="530225"/>
            <a:chOff x="2759075" y="1831975"/>
            <a:chExt cx="671830" cy="530225"/>
          </a:xfrm>
        </p:grpSpPr>
        <p:sp>
          <p:nvSpPr>
            <p:cNvPr id="47" name="object 47"/>
            <p:cNvSpPr/>
            <p:nvPr/>
          </p:nvSpPr>
          <p:spPr>
            <a:xfrm>
              <a:off x="2771775" y="1844675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434339" y="0"/>
                  </a:moveTo>
                  <a:lnTo>
                    <a:pt x="323088" y="135509"/>
                  </a:lnTo>
                  <a:lnTo>
                    <a:pt x="249808" y="53594"/>
                  </a:lnTo>
                  <a:lnTo>
                    <a:pt x="218694" y="147700"/>
                  </a:lnTo>
                  <a:lnTo>
                    <a:pt x="11049" y="53594"/>
                  </a:lnTo>
                  <a:lnTo>
                    <a:pt x="138430" y="178053"/>
                  </a:lnTo>
                  <a:lnTo>
                    <a:pt x="0" y="201295"/>
                  </a:lnTo>
                  <a:lnTo>
                    <a:pt x="111379" y="275209"/>
                  </a:lnTo>
                  <a:lnTo>
                    <a:pt x="4063" y="340867"/>
                  </a:lnTo>
                  <a:lnTo>
                    <a:pt x="169544" y="325754"/>
                  </a:lnTo>
                  <a:lnTo>
                    <a:pt x="142494" y="411734"/>
                  </a:lnTo>
                  <a:lnTo>
                    <a:pt x="230758" y="365251"/>
                  </a:lnTo>
                  <a:lnTo>
                    <a:pt x="253745" y="504825"/>
                  </a:lnTo>
                  <a:lnTo>
                    <a:pt x="315087" y="348996"/>
                  </a:lnTo>
                  <a:lnTo>
                    <a:pt x="396239" y="461263"/>
                  </a:lnTo>
                  <a:lnTo>
                    <a:pt x="419354" y="337820"/>
                  </a:lnTo>
                  <a:lnTo>
                    <a:pt x="542798" y="422910"/>
                  </a:lnTo>
                  <a:lnTo>
                    <a:pt x="503682" y="302513"/>
                  </a:lnTo>
                  <a:lnTo>
                    <a:pt x="646176" y="310641"/>
                  </a:lnTo>
                  <a:lnTo>
                    <a:pt x="526669" y="244855"/>
                  </a:lnTo>
                  <a:lnTo>
                    <a:pt x="631063" y="190119"/>
                  </a:lnTo>
                  <a:lnTo>
                    <a:pt x="499617" y="170941"/>
                  </a:lnTo>
                  <a:lnTo>
                    <a:pt x="549783" y="104139"/>
                  </a:lnTo>
                  <a:lnTo>
                    <a:pt x="423418" y="124460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71775" y="1844675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88" y="135509"/>
                  </a:moveTo>
                  <a:lnTo>
                    <a:pt x="434339" y="0"/>
                  </a:lnTo>
                  <a:lnTo>
                    <a:pt x="423418" y="124460"/>
                  </a:lnTo>
                  <a:lnTo>
                    <a:pt x="549783" y="104139"/>
                  </a:lnTo>
                  <a:lnTo>
                    <a:pt x="499617" y="170941"/>
                  </a:lnTo>
                  <a:lnTo>
                    <a:pt x="631063" y="190119"/>
                  </a:lnTo>
                  <a:lnTo>
                    <a:pt x="526669" y="244855"/>
                  </a:lnTo>
                  <a:lnTo>
                    <a:pt x="646176" y="310641"/>
                  </a:lnTo>
                  <a:lnTo>
                    <a:pt x="503682" y="302513"/>
                  </a:lnTo>
                  <a:lnTo>
                    <a:pt x="542798" y="422910"/>
                  </a:lnTo>
                  <a:lnTo>
                    <a:pt x="419354" y="337820"/>
                  </a:lnTo>
                  <a:lnTo>
                    <a:pt x="396239" y="461263"/>
                  </a:lnTo>
                  <a:lnTo>
                    <a:pt x="315087" y="348996"/>
                  </a:lnTo>
                  <a:lnTo>
                    <a:pt x="253745" y="504825"/>
                  </a:lnTo>
                  <a:lnTo>
                    <a:pt x="230758" y="365251"/>
                  </a:lnTo>
                  <a:lnTo>
                    <a:pt x="142494" y="411734"/>
                  </a:lnTo>
                  <a:lnTo>
                    <a:pt x="169544" y="325754"/>
                  </a:lnTo>
                  <a:lnTo>
                    <a:pt x="4063" y="340867"/>
                  </a:lnTo>
                  <a:lnTo>
                    <a:pt x="111379" y="275209"/>
                  </a:lnTo>
                  <a:lnTo>
                    <a:pt x="0" y="201295"/>
                  </a:lnTo>
                  <a:lnTo>
                    <a:pt x="138430" y="178053"/>
                  </a:lnTo>
                  <a:lnTo>
                    <a:pt x="11049" y="53594"/>
                  </a:lnTo>
                  <a:lnTo>
                    <a:pt x="218694" y="147700"/>
                  </a:lnTo>
                  <a:lnTo>
                    <a:pt x="249808" y="53594"/>
                  </a:lnTo>
                  <a:lnTo>
                    <a:pt x="323088" y="1355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8589" y="1938782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2133600"/>
            <a:ext cx="435864" cy="150571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0" y="2209800"/>
            <a:ext cx="304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Х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  Д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04859" y="2040635"/>
            <a:ext cx="566927" cy="1664208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8573769" y="2103882"/>
            <a:ext cx="20827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Ы  Х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9590" y="3888740"/>
            <a:ext cx="2157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Условные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обозначения: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225039" y="2253995"/>
            <a:ext cx="1838325" cy="1045844"/>
            <a:chOff x="2225039" y="2253995"/>
            <a:chExt cx="1838325" cy="1045844"/>
          </a:xfrm>
        </p:grpSpPr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5039" y="2253995"/>
              <a:ext cx="1837943" cy="104546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7711" y="2276855"/>
              <a:ext cx="1751838" cy="9601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267711" y="2276855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3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751838" y="22860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67711" y="2505455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751838" y="36576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63012" y="2492755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363" y="25400"/>
                  </a:lnTo>
                  <a:lnTo>
                    <a:pt x="176136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63012" y="2272156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89" h="969644">
                  <a:moveTo>
                    <a:pt x="0" y="599058"/>
                  </a:moveTo>
                  <a:lnTo>
                    <a:pt x="1761363" y="599058"/>
                  </a:lnTo>
                </a:path>
                <a:path w="1761489" h="969644">
                  <a:moveTo>
                    <a:pt x="4699" y="0"/>
                  </a:moveTo>
                  <a:lnTo>
                    <a:pt x="4699" y="969644"/>
                  </a:lnTo>
                </a:path>
                <a:path w="1761489" h="969644">
                  <a:moveTo>
                    <a:pt x="1756537" y="0"/>
                  </a:moveTo>
                  <a:lnTo>
                    <a:pt x="1756537" y="969644"/>
                  </a:lnTo>
                </a:path>
                <a:path w="1761489" h="969644">
                  <a:moveTo>
                    <a:pt x="0" y="4698"/>
                  </a:moveTo>
                  <a:lnTo>
                    <a:pt x="1761363" y="4698"/>
                  </a:lnTo>
                </a:path>
                <a:path w="1761489" h="969644">
                  <a:moveTo>
                    <a:pt x="0" y="964818"/>
                  </a:moveTo>
                  <a:lnTo>
                    <a:pt x="1761363" y="96481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272474" y="2302890"/>
            <a:ext cx="17424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Классные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руководители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272474" y="2531490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8475" marR="335915" indent="-15621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За</a:t>
            </a:r>
            <a:r>
              <a:rPr sz="900" b="1" spc="-5" dirty="0">
                <a:latin typeface="Calibri"/>
                <a:cs typeface="Calibri"/>
              </a:rPr>
              <a:t>по</a:t>
            </a:r>
            <a:r>
              <a:rPr sz="900" b="1" spc="-10" dirty="0">
                <a:latin typeface="Calibri"/>
                <a:cs typeface="Calibri"/>
              </a:rPr>
              <a:t>л</a:t>
            </a:r>
            <a:r>
              <a:rPr sz="900" b="1" spc="-5" dirty="0">
                <a:latin typeface="Calibri"/>
                <a:cs typeface="Calibri"/>
              </a:rPr>
              <a:t>н</a:t>
            </a:r>
            <a:r>
              <a:rPr sz="900" b="1" dirty="0">
                <a:latin typeface="Calibri"/>
                <a:cs typeface="Calibri"/>
              </a:rPr>
              <a:t>е</a:t>
            </a:r>
            <a:r>
              <a:rPr sz="900" b="1" spc="-5" dirty="0">
                <a:latin typeface="Calibri"/>
                <a:cs typeface="Calibri"/>
              </a:rPr>
              <a:t>н</a:t>
            </a:r>
            <a:r>
              <a:rPr sz="900" b="1" dirty="0">
                <a:latin typeface="Calibri"/>
                <a:cs typeface="Calibri"/>
              </a:rPr>
              <a:t>ие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ж</a:t>
            </a:r>
            <a:r>
              <a:rPr sz="900" b="1" dirty="0">
                <a:latin typeface="Calibri"/>
                <a:cs typeface="Calibri"/>
              </a:rPr>
              <a:t>у</a:t>
            </a:r>
            <a:r>
              <a:rPr sz="900" b="1" spc="-5" dirty="0">
                <a:latin typeface="Calibri"/>
                <a:cs typeface="Calibri"/>
              </a:rPr>
              <a:t>рнал</a:t>
            </a:r>
            <a:r>
              <a:rPr sz="900" b="1" dirty="0">
                <a:latin typeface="Calibri"/>
                <a:cs typeface="Calibri"/>
              </a:rPr>
              <a:t>а  </a:t>
            </a:r>
            <a:r>
              <a:rPr sz="900" b="1" spc="-5" dirty="0">
                <a:latin typeface="Calibri"/>
                <a:cs typeface="Calibri"/>
              </a:rPr>
              <a:t>отсутствующих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67711" y="2871216"/>
            <a:ext cx="1751964" cy="36576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60375" marR="454025" indent="7620">
              <a:lnSpc>
                <a:spcPct val="100000"/>
              </a:lnSpc>
              <a:spcBef>
                <a:spcPts val="305"/>
              </a:spcBef>
            </a:pPr>
            <a:r>
              <a:rPr sz="900" dirty="0">
                <a:latin typeface="Calibri"/>
                <a:cs typeface="Calibri"/>
              </a:rPr>
              <a:t>Па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ам</a:t>
            </a:r>
            <a:r>
              <a:rPr sz="900" spc="-5" dirty="0">
                <a:latin typeface="Calibri"/>
                <a:cs typeface="Calibri"/>
              </a:rPr>
              <a:t>етр</a:t>
            </a:r>
            <a:r>
              <a:rPr sz="900" dirty="0">
                <a:latin typeface="Calibri"/>
                <a:cs typeface="Calibri"/>
              </a:rPr>
              <a:t>ы шага  2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часа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120мин.</a:t>
            </a:r>
          </a:p>
        </p:txBody>
      </p:sp>
      <p:grpSp>
        <p:nvGrpSpPr>
          <p:cNvPr id="65" name="object 65"/>
          <p:cNvGrpSpPr/>
          <p:nvPr/>
        </p:nvGrpSpPr>
        <p:grpSpPr>
          <a:xfrm>
            <a:off x="6473952" y="2253995"/>
            <a:ext cx="1836420" cy="1045844"/>
            <a:chOff x="6473952" y="2253995"/>
            <a:chExt cx="1836420" cy="1045844"/>
          </a:xfrm>
        </p:grpSpPr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73952" y="2253995"/>
              <a:ext cx="1836420" cy="104546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6243" y="2276855"/>
              <a:ext cx="1751837" cy="96012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516243" y="2505455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5" h="365760">
                  <a:moveTo>
                    <a:pt x="1751837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751837" y="365760"/>
                  </a:lnTo>
                  <a:lnTo>
                    <a:pt x="1751837" y="0"/>
                  </a:lnTo>
                  <a:close/>
                </a:path>
              </a:pathLst>
            </a:custGeom>
            <a:solidFill>
              <a:srgbClr val="4F81B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11417" y="2492755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90" h="25400">
                  <a:moveTo>
                    <a:pt x="0" y="25400"/>
                  </a:moveTo>
                  <a:lnTo>
                    <a:pt x="1761362" y="25400"/>
                  </a:lnTo>
                  <a:lnTo>
                    <a:pt x="1761362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11417" y="2272156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90" h="969644">
                  <a:moveTo>
                    <a:pt x="0" y="599058"/>
                  </a:moveTo>
                  <a:lnTo>
                    <a:pt x="1761362" y="599058"/>
                  </a:lnTo>
                </a:path>
                <a:path w="1761490" h="969644">
                  <a:moveTo>
                    <a:pt x="4825" y="0"/>
                  </a:moveTo>
                  <a:lnTo>
                    <a:pt x="4825" y="969644"/>
                  </a:lnTo>
                </a:path>
                <a:path w="1761490" h="969644">
                  <a:moveTo>
                    <a:pt x="1756663" y="0"/>
                  </a:moveTo>
                  <a:lnTo>
                    <a:pt x="1756663" y="969644"/>
                  </a:lnTo>
                </a:path>
                <a:path w="1761490" h="969644">
                  <a:moveTo>
                    <a:pt x="0" y="964818"/>
                  </a:moveTo>
                  <a:lnTo>
                    <a:pt x="1761362" y="96481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521005" y="2276475"/>
            <a:ext cx="1742439" cy="21653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3873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305"/>
              </a:spcBef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Учителя-предметники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521005" y="2531490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109" marR="255904" indent="-23622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Информирование УО об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отсутствующих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516243" y="2871216"/>
            <a:ext cx="1751964" cy="36576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70534" marR="461009" indent="-1905">
              <a:lnSpc>
                <a:spcPct val="100000"/>
              </a:lnSpc>
              <a:spcBef>
                <a:spcPts val="305"/>
              </a:spcBef>
            </a:pPr>
            <a:r>
              <a:rPr sz="900" dirty="0">
                <a:latin typeface="Calibri"/>
                <a:cs typeface="Calibri"/>
              </a:rPr>
              <a:t>Па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ам</a:t>
            </a:r>
            <a:r>
              <a:rPr sz="900" spc="-5" dirty="0">
                <a:latin typeface="Calibri"/>
                <a:cs typeface="Calibri"/>
              </a:rPr>
              <a:t>етр</a:t>
            </a:r>
            <a:r>
              <a:rPr sz="900" dirty="0">
                <a:latin typeface="Calibri"/>
                <a:cs typeface="Calibri"/>
              </a:rPr>
              <a:t>ы шага  0,5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часа.-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dirty="0">
                <a:latin typeface="Calibri"/>
                <a:cs typeface="Calibri"/>
              </a:rPr>
              <a:t>0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мин.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4" name="object 7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12920" y="2325623"/>
            <a:ext cx="1837944" cy="1045463"/>
          </a:xfrm>
          <a:prstGeom prst="rect">
            <a:avLst/>
          </a:prstGeom>
        </p:spPr>
      </p:pic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4351210" y="2348864"/>
          <a:ext cx="1751964" cy="960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/>
              </a:tblGrid>
              <a:tr h="228599"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Заместитель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директора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57480" marR="96520" indent="-533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Мониторинг отсутствующих по </a:t>
                      </a:r>
                      <a:r>
                        <a:rPr sz="900" b="1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школе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указанием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причины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553720" marR="461645" indent="-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ам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етр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ы шага  1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час-60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мин.</a:t>
                      </a:r>
                    </a:p>
                  </a:txBody>
                  <a:tcPr marL="0" marR="0" marT="387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6" name="object 76"/>
          <p:cNvGrpSpPr/>
          <p:nvPr/>
        </p:nvGrpSpPr>
        <p:grpSpPr>
          <a:xfrm>
            <a:off x="4343400" y="2362200"/>
            <a:ext cx="1751964" cy="960119"/>
            <a:chOff x="4355972" y="2348864"/>
            <a:chExt cx="1751964" cy="960119"/>
          </a:xfrm>
        </p:grpSpPr>
        <p:pic>
          <p:nvPicPr>
            <p:cNvPr id="77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55972" y="2348864"/>
              <a:ext cx="1751838" cy="96011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355972" y="2348864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3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751838" y="22860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4355972" y="2577464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751838" y="36576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228600" y="4343400"/>
            <a:ext cx="671830" cy="530225"/>
            <a:chOff x="166687" y="4424426"/>
            <a:chExt cx="671830" cy="530225"/>
          </a:xfrm>
        </p:grpSpPr>
        <p:sp>
          <p:nvSpPr>
            <p:cNvPr id="81" name="object 81"/>
            <p:cNvSpPr/>
            <p:nvPr/>
          </p:nvSpPr>
          <p:spPr>
            <a:xfrm>
              <a:off x="179387" y="4437126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434390" y="0"/>
                  </a:moveTo>
                  <a:lnTo>
                    <a:pt x="323062" y="135509"/>
                  </a:lnTo>
                  <a:lnTo>
                    <a:pt x="249834" y="53593"/>
                  </a:lnTo>
                  <a:lnTo>
                    <a:pt x="218719" y="147700"/>
                  </a:lnTo>
                  <a:lnTo>
                    <a:pt x="11074" y="53593"/>
                  </a:lnTo>
                  <a:lnTo>
                    <a:pt x="138404" y="177926"/>
                  </a:lnTo>
                  <a:lnTo>
                    <a:pt x="0" y="201294"/>
                  </a:lnTo>
                  <a:lnTo>
                    <a:pt x="111340" y="275081"/>
                  </a:lnTo>
                  <a:lnTo>
                    <a:pt x="4038" y="340868"/>
                  </a:lnTo>
                  <a:lnTo>
                    <a:pt x="169519" y="325628"/>
                  </a:lnTo>
                  <a:lnTo>
                    <a:pt x="142443" y="411734"/>
                  </a:lnTo>
                  <a:lnTo>
                    <a:pt x="230771" y="365125"/>
                  </a:lnTo>
                  <a:lnTo>
                    <a:pt x="253809" y="504825"/>
                  </a:lnTo>
                  <a:lnTo>
                    <a:pt x="315036" y="348996"/>
                  </a:lnTo>
                  <a:lnTo>
                    <a:pt x="396252" y="461263"/>
                  </a:lnTo>
                  <a:lnTo>
                    <a:pt x="419379" y="337819"/>
                  </a:lnTo>
                  <a:lnTo>
                    <a:pt x="542759" y="422782"/>
                  </a:lnTo>
                  <a:lnTo>
                    <a:pt x="503643" y="302387"/>
                  </a:lnTo>
                  <a:lnTo>
                    <a:pt x="646112" y="310515"/>
                  </a:lnTo>
                  <a:lnTo>
                    <a:pt x="526669" y="244729"/>
                  </a:lnTo>
                  <a:lnTo>
                    <a:pt x="631063" y="190119"/>
                  </a:lnTo>
                  <a:lnTo>
                    <a:pt x="499605" y="170942"/>
                  </a:lnTo>
                  <a:lnTo>
                    <a:pt x="549795" y="104140"/>
                  </a:lnTo>
                  <a:lnTo>
                    <a:pt x="423418" y="124332"/>
                  </a:lnTo>
                  <a:lnTo>
                    <a:pt x="4343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9387" y="4437126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62" y="135509"/>
                  </a:moveTo>
                  <a:lnTo>
                    <a:pt x="434390" y="0"/>
                  </a:lnTo>
                  <a:lnTo>
                    <a:pt x="423418" y="124332"/>
                  </a:lnTo>
                  <a:lnTo>
                    <a:pt x="549795" y="104140"/>
                  </a:lnTo>
                  <a:lnTo>
                    <a:pt x="499605" y="170942"/>
                  </a:lnTo>
                  <a:lnTo>
                    <a:pt x="631063" y="190119"/>
                  </a:lnTo>
                  <a:lnTo>
                    <a:pt x="526669" y="244729"/>
                  </a:lnTo>
                  <a:lnTo>
                    <a:pt x="646112" y="310515"/>
                  </a:lnTo>
                  <a:lnTo>
                    <a:pt x="503643" y="302387"/>
                  </a:lnTo>
                  <a:lnTo>
                    <a:pt x="542759" y="422782"/>
                  </a:lnTo>
                  <a:lnTo>
                    <a:pt x="419379" y="337819"/>
                  </a:lnTo>
                  <a:lnTo>
                    <a:pt x="396252" y="461263"/>
                  </a:lnTo>
                  <a:lnTo>
                    <a:pt x="315036" y="348996"/>
                  </a:lnTo>
                  <a:lnTo>
                    <a:pt x="253809" y="504825"/>
                  </a:lnTo>
                  <a:lnTo>
                    <a:pt x="230771" y="365125"/>
                  </a:lnTo>
                  <a:lnTo>
                    <a:pt x="142443" y="411734"/>
                  </a:lnTo>
                  <a:lnTo>
                    <a:pt x="169519" y="325628"/>
                  </a:lnTo>
                  <a:lnTo>
                    <a:pt x="4038" y="340868"/>
                  </a:lnTo>
                  <a:lnTo>
                    <a:pt x="111340" y="275081"/>
                  </a:lnTo>
                  <a:lnTo>
                    <a:pt x="0" y="201294"/>
                  </a:lnTo>
                  <a:lnTo>
                    <a:pt x="138404" y="177926"/>
                  </a:lnTo>
                  <a:lnTo>
                    <a:pt x="11074" y="53593"/>
                  </a:lnTo>
                  <a:lnTo>
                    <a:pt x="218719" y="147700"/>
                  </a:lnTo>
                  <a:lnTo>
                    <a:pt x="249834" y="53593"/>
                  </a:lnTo>
                  <a:lnTo>
                    <a:pt x="323062" y="1355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21348" y="4530089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4953000" y="1752600"/>
            <a:ext cx="671830" cy="530225"/>
            <a:chOff x="4775200" y="1760601"/>
            <a:chExt cx="671830" cy="530225"/>
          </a:xfrm>
        </p:grpSpPr>
        <p:sp>
          <p:nvSpPr>
            <p:cNvPr id="85" name="object 85"/>
            <p:cNvSpPr/>
            <p:nvPr/>
          </p:nvSpPr>
          <p:spPr>
            <a:xfrm>
              <a:off x="4787900" y="177330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434339" y="0"/>
                  </a:moveTo>
                  <a:lnTo>
                    <a:pt x="323088" y="135509"/>
                  </a:lnTo>
                  <a:lnTo>
                    <a:pt x="249809" y="53594"/>
                  </a:lnTo>
                  <a:lnTo>
                    <a:pt x="218694" y="147700"/>
                  </a:lnTo>
                  <a:lnTo>
                    <a:pt x="11049" y="53594"/>
                  </a:lnTo>
                  <a:lnTo>
                    <a:pt x="138429" y="177926"/>
                  </a:lnTo>
                  <a:lnTo>
                    <a:pt x="0" y="201295"/>
                  </a:lnTo>
                  <a:lnTo>
                    <a:pt x="111378" y="275082"/>
                  </a:lnTo>
                  <a:lnTo>
                    <a:pt x="4063" y="340868"/>
                  </a:lnTo>
                  <a:lnTo>
                    <a:pt x="169545" y="325627"/>
                  </a:lnTo>
                  <a:lnTo>
                    <a:pt x="142494" y="411734"/>
                  </a:lnTo>
                  <a:lnTo>
                    <a:pt x="230759" y="365125"/>
                  </a:lnTo>
                  <a:lnTo>
                    <a:pt x="253746" y="504825"/>
                  </a:lnTo>
                  <a:lnTo>
                    <a:pt x="315087" y="348996"/>
                  </a:lnTo>
                  <a:lnTo>
                    <a:pt x="396239" y="461263"/>
                  </a:lnTo>
                  <a:lnTo>
                    <a:pt x="419353" y="337820"/>
                  </a:lnTo>
                  <a:lnTo>
                    <a:pt x="542798" y="422783"/>
                  </a:lnTo>
                  <a:lnTo>
                    <a:pt x="503682" y="302387"/>
                  </a:lnTo>
                  <a:lnTo>
                    <a:pt x="646176" y="310514"/>
                  </a:lnTo>
                  <a:lnTo>
                    <a:pt x="526669" y="244728"/>
                  </a:lnTo>
                  <a:lnTo>
                    <a:pt x="631063" y="190119"/>
                  </a:lnTo>
                  <a:lnTo>
                    <a:pt x="499617" y="170941"/>
                  </a:lnTo>
                  <a:lnTo>
                    <a:pt x="549783" y="104139"/>
                  </a:lnTo>
                  <a:lnTo>
                    <a:pt x="423417" y="124333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787900" y="177330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88" y="135509"/>
                  </a:moveTo>
                  <a:lnTo>
                    <a:pt x="434339" y="0"/>
                  </a:lnTo>
                  <a:lnTo>
                    <a:pt x="423417" y="124333"/>
                  </a:lnTo>
                  <a:lnTo>
                    <a:pt x="549783" y="104139"/>
                  </a:lnTo>
                  <a:lnTo>
                    <a:pt x="499617" y="170941"/>
                  </a:lnTo>
                  <a:lnTo>
                    <a:pt x="631063" y="190119"/>
                  </a:lnTo>
                  <a:lnTo>
                    <a:pt x="526669" y="244728"/>
                  </a:lnTo>
                  <a:lnTo>
                    <a:pt x="646176" y="310514"/>
                  </a:lnTo>
                  <a:lnTo>
                    <a:pt x="503682" y="302387"/>
                  </a:lnTo>
                  <a:lnTo>
                    <a:pt x="542798" y="422783"/>
                  </a:lnTo>
                  <a:lnTo>
                    <a:pt x="419353" y="337820"/>
                  </a:lnTo>
                  <a:lnTo>
                    <a:pt x="396239" y="461263"/>
                  </a:lnTo>
                  <a:lnTo>
                    <a:pt x="315087" y="348996"/>
                  </a:lnTo>
                  <a:lnTo>
                    <a:pt x="253746" y="504825"/>
                  </a:lnTo>
                  <a:lnTo>
                    <a:pt x="230759" y="365125"/>
                  </a:lnTo>
                  <a:lnTo>
                    <a:pt x="142494" y="411734"/>
                  </a:lnTo>
                  <a:lnTo>
                    <a:pt x="169545" y="325627"/>
                  </a:lnTo>
                  <a:lnTo>
                    <a:pt x="4063" y="340868"/>
                  </a:lnTo>
                  <a:lnTo>
                    <a:pt x="111378" y="275082"/>
                  </a:lnTo>
                  <a:lnTo>
                    <a:pt x="0" y="201295"/>
                  </a:lnTo>
                  <a:lnTo>
                    <a:pt x="138429" y="177926"/>
                  </a:lnTo>
                  <a:lnTo>
                    <a:pt x="11049" y="53594"/>
                  </a:lnTo>
                  <a:lnTo>
                    <a:pt x="218694" y="147700"/>
                  </a:lnTo>
                  <a:lnTo>
                    <a:pt x="249809" y="53594"/>
                  </a:lnTo>
                  <a:lnTo>
                    <a:pt x="323088" y="1355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5246370" y="1938909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257800" y="4495800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4">
                <a:moveTo>
                  <a:pt x="0" y="0"/>
                </a:moveTo>
                <a:lnTo>
                  <a:pt x="2592451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57800" y="4927600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4">
                <a:moveTo>
                  <a:pt x="0" y="0"/>
                </a:moveTo>
                <a:lnTo>
                  <a:pt x="2592451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337555" y="4526788"/>
            <a:ext cx="23628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Medium"/>
                <a:cs typeface="Franklin Gothic Medium"/>
              </a:rPr>
              <a:t>Ожидание прихода в школу обучающихся </a:t>
            </a:r>
            <a:r>
              <a:rPr sz="1000" spc="-235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в</a:t>
            </a:r>
            <a:r>
              <a:rPr sz="1000" spc="5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1,5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смену</a:t>
            </a:r>
            <a:endParaRPr sz="1000" dirty="0">
              <a:latin typeface="Franklin Gothic Medium"/>
              <a:cs typeface="Franklin Gothic Medium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00112" y="4508500"/>
            <a:ext cx="2448560" cy="0"/>
          </a:xfrm>
          <a:custGeom>
            <a:avLst/>
            <a:gdLst/>
            <a:ahLst/>
            <a:cxnLst/>
            <a:rect l="l" t="t" r="r" b="b"/>
            <a:pathLst>
              <a:path w="2448560">
                <a:moveTo>
                  <a:pt x="0" y="0"/>
                </a:moveTo>
                <a:lnTo>
                  <a:pt x="244798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00112" y="4760848"/>
            <a:ext cx="2448560" cy="0"/>
          </a:xfrm>
          <a:custGeom>
            <a:avLst/>
            <a:gdLst/>
            <a:ahLst/>
            <a:cxnLst/>
            <a:rect l="l" t="t" r="r" b="b"/>
            <a:pathLst>
              <a:path w="2448560">
                <a:moveTo>
                  <a:pt x="0" y="0"/>
                </a:moveTo>
                <a:lnTo>
                  <a:pt x="244798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979119" y="4539488"/>
            <a:ext cx="21666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Medium"/>
                <a:cs typeface="Franklin Gothic Medium"/>
              </a:rPr>
              <a:t>Обучение</a:t>
            </a:r>
            <a:r>
              <a:rPr sz="1000" spc="-25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отсутствующих</a:t>
            </a:r>
            <a:r>
              <a:rPr sz="1000" spc="-25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в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две смены</a:t>
            </a:r>
            <a:endParaRPr sz="1000" dirty="0">
              <a:latin typeface="Franklin Gothic Medium"/>
              <a:cs typeface="Franklin Gothic Medium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971550" y="5084826"/>
            <a:ext cx="2447925" cy="0"/>
          </a:xfrm>
          <a:custGeom>
            <a:avLst/>
            <a:gdLst/>
            <a:ahLst/>
            <a:cxnLst/>
            <a:rect l="l" t="t" r="r" b="b"/>
            <a:pathLst>
              <a:path w="2447925">
                <a:moveTo>
                  <a:pt x="0" y="0"/>
                </a:moveTo>
                <a:lnTo>
                  <a:pt x="2447925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71550" y="5508625"/>
            <a:ext cx="2447925" cy="0"/>
          </a:xfrm>
          <a:custGeom>
            <a:avLst/>
            <a:gdLst/>
            <a:ahLst/>
            <a:cxnLst/>
            <a:rect l="l" t="t" r="r" b="b"/>
            <a:pathLst>
              <a:path w="2447925">
                <a:moveTo>
                  <a:pt x="0" y="0"/>
                </a:moveTo>
                <a:lnTo>
                  <a:pt x="2447925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050442" y="5115890"/>
            <a:ext cx="22612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Medium"/>
                <a:cs typeface="Franklin Gothic Medium"/>
              </a:rPr>
              <a:t>Несвоевременное</a:t>
            </a:r>
            <a:r>
              <a:rPr sz="1000" spc="-15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выяснение</a:t>
            </a:r>
            <a:r>
              <a:rPr sz="1000" spc="15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причины</a:t>
            </a:r>
            <a:endParaRPr sz="1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Franklin Gothic Medium"/>
                <a:cs typeface="Franklin Gothic Medium"/>
              </a:rPr>
              <a:t>отсутствия</a:t>
            </a:r>
            <a:r>
              <a:rPr sz="1000" spc="-25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обучающегося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550"/>
                </a:spcBef>
              </a:pPr>
              <a:t>3</a:t>
            </a:fld>
            <a:endParaRPr spc="-5" dirty="0"/>
          </a:p>
        </p:txBody>
      </p:sp>
      <p:sp>
        <p:nvSpPr>
          <p:cNvPr id="108" name="object 62"/>
          <p:cNvSpPr txBox="1"/>
          <p:nvPr/>
        </p:nvSpPr>
        <p:spPr>
          <a:xfrm>
            <a:off x="4343400" y="2362200"/>
            <a:ext cx="174243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lang="ru-RU" sz="9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Заместитель директора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9" name="object 63"/>
          <p:cNvSpPr txBox="1"/>
          <p:nvPr/>
        </p:nvSpPr>
        <p:spPr>
          <a:xfrm>
            <a:off x="4038600" y="2590800"/>
            <a:ext cx="22758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013" marR="335915" indent="1588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latin typeface="Calibri"/>
                <a:cs typeface="Calibri"/>
              </a:rPr>
              <a:t>Мониторинг отсутствующих по школе с указанием причины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0" name="object 64"/>
          <p:cNvSpPr txBox="1"/>
          <p:nvPr/>
        </p:nvSpPr>
        <p:spPr>
          <a:xfrm>
            <a:off x="4343400" y="2971800"/>
            <a:ext cx="1751964" cy="369973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60375" marR="454025" indent="7620">
              <a:lnSpc>
                <a:spcPct val="100000"/>
              </a:lnSpc>
              <a:spcBef>
                <a:spcPts val="305"/>
              </a:spcBef>
            </a:pPr>
            <a:r>
              <a:rPr sz="900" dirty="0">
                <a:latin typeface="Calibri"/>
                <a:cs typeface="Calibri"/>
              </a:rPr>
              <a:t>Па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ам</a:t>
            </a:r>
            <a:r>
              <a:rPr sz="900" spc="-5" dirty="0">
                <a:latin typeface="Calibri"/>
                <a:cs typeface="Calibri"/>
              </a:rPr>
              <a:t>етр</a:t>
            </a:r>
            <a:r>
              <a:rPr sz="900" dirty="0">
                <a:latin typeface="Calibri"/>
                <a:cs typeface="Calibri"/>
              </a:rPr>
              <a:t>ы </a:t>
            </a:r>
            <a:r>
              <a:rPr sz="900" dirty="0" err="1">
                <a:latin typeface="Calibri"/>
                <a:cs typeface="Calibri"/>
              </a:rPr>
              <a:t>шага</a:t>
            </a:r>
            <a:r>
              <a:rPr sz="900" dirty="0">
                <a:latin typeface="Calibri"/>
                <a:cs typeface="Calibri"/>
              </a:rPr>
              <a:t>  </a:t>
            </a:r>
            <a:r>
              <a:rPr lang="ru-RU" sz="900" dirty="0" smtClean="0">
                <a:latin typeface="Calibri"/>
                <a:cs typeface="Calibri"/>
              </a:rPr>
              <a:t>1 </a:t>
            </a:r>
            <a:r>
              <a:rPr sz="900" dirty="0" err="1" smtClean="0">
                <a:latin typeface="Calibri"/>
                <a:cs typeface="Calibri"/>
              </a:rPr>
              <a:t>час</a:t>
            </a:r>
            <a:r>
              <a:rPr sz="900" spc="-4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lang="ru-RU" sz="900" dirty="0" smtClean="0">
                <a:latin typeface="Calibri"/>
                <a:cs typeface="Calibri"/>
              </a:rPr>
              <a:t>60 </a:t>
            </a:r>
            <a:r>
              <a:rPr sz="900" dirty="0" err="1" smtClean="0">
                <a:latin typeface="Calibri"/>
                <a:cs typeface="Calibri"/>
              </a:rPr>
              <a:t>мин</a:t>
            </a:r>
            <a:r>
              <a:rPr sz="900" dirty="0" smtClean="0">
                <a:latin typeface="Calibri"/>
                <a:cs typeface="Calibri"/>
              </a:rPr>
              <a:t>.</a:t>
            </a:r>
            <a:endParaRPr lang="ru-RU" sz="900" dirty="0" smtClean="0">
              <a:latin typeface="Calibri"/>
              <a:cs typeface="Calibri"/>
            </a:endParaRPr>
          </a:p>
          <a:p>
            <a:pPr marL="460375" marR="454025" indent="7620">
              <a:lnSpc>
                <a:spcPct val="100000"/>
              </a:lnSpc>
              <a:spcBef>
                <a:spcPts val="305"/>
              </a:spcBef>
            </a:pPr>
            <a:endParaRPr sz="100" dirty="0">
              <a:latin typeface="Calibri"/>
              <a:cs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8600" y="1524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Введение в предметную область (описание ситуации «как есть»)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1447800"/>
            <a:ext cx="30363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Пирамида</a:t>
            </a:r>
            <a:r>
              <a:rPr sz="2400" spc="-8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0836" y="2204847"/>
            <a:ext cx="1870710" cy="1415415"/>
          </a:xfrm>
          <a:custGeom>
            <a:avLst/>
            <a:gdLst/>
            <a:ahLst/>
            <a:cxnLst/>
            <a:rect l="l" t="t" r="r" b="b"/>
            <a:pathLst>
              <a:path w="1870710" h="1415414">
                <a:moveTo>
                  <a:pt x="935355" y="0"/>
                </a:moveTo>
                <a:lnTo>
                  <a:pt x="0" y="1415033"/>
                </a:lnTo>
                <a:lnTo>
                  <a:pt x="1870710" y="1415033"/>
                </a:lnTo>
                <a:lnTo>
                  <a:pt x="935355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0" y="2971800"/>
            <a:ext cx="962660" cy="384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5080" indent="-196850">
              <a:lnSpc>
                <a:spcPct val="127499"/>
              </a:lnSpc>
              <a:spcBef>
                <a:spcPts val="100"/>
              </a:spcBef>
            </a:pPr>
            <a:r>
              <a:rPr sz="1000" b="1" spc="-5" dirty="0">
                <a:latin typeface="Arial" pitchFamily="34" charset="0"/>
                <a:cs typeface="Arial" pitchFamily="34" charset="0"/>
              </a:rPr>
              <a:t>Ф</a:t>
            </a:r>
            <a:r>
              <a:rPr sz="1000" b="1" spc="-20" dirty="0">
                <a:latin typeface="Arial" pitchFamily="34" charset="0"/>
                <a:cs typeface="Arial" pitchFamily="34" charset="0"/>
              </a:rPr>
              <a:t>е</a:t>
            </a:r>
            <a:r>
              <a:rPr sz="1000" b="1" spc="-15" dirty="0">
                <a:latin typeface="Arial" pitchFamily="34" charset="0"/>
                <a:cs typeface="Arial" pitchFamily="34" charset="0"/>
              </a:rPr>
              <a:t>д</a:t>
            </a:r>
            <a:r>
              <a:rPr sz="1000" b="1" spc="-5" dirty="0">
                <a:latin typeface="Arial" pitchFamily="34" charset="0"/>
                <a:cs typeface="Arial" pitchFamily="34" charset="0"/>
              </a:rPr>
              <a:t>е</a:t>
            </a:r>
            <a:r>
              <a:rPr sz="1000" b="1" dirty="0">
                <a:latin typeface="Arial" pitchFamily="34" charset="0"/>
                <a:cs typeface="Arial" pitchFamily="34" charset="0"/>
              </a:rPr>
              <a:t>р</a:t>
            </a:r>
            <a:r>
              <a:rPr sz="1000" b="1" spc="-5" dirty="0">
                <a:latin typeface="Arial" pitchFamily="34" charset="0"/>
                <a:cs typeface="Arial" pitchFamily="34" charset="0"/>
              </a:rPr>
              <a:t>а</a:t>
            </a:r>
            <a:r>
              <a:rPr sz="1000" b="1" dirty="0">
                <a:latin typeface="Arial" pitchFamily="34" charset="0"/>
                <a:cs typeface="Arial" pitchFamily="34" charset="0"/>
              </a:rPr>
              <a:t>л</a:t>
            </a:r>
            <a:r>
              <a:rPr sz="1000" b="1" spc="-10" dirty="0">
                <a:latin typeface="Arial" pitchFamily="34" charset="0"/>
                <a:cs typeface="Arial" pitchFamily="34" charset="0"/>
              </a:rPr>
              <a:t>ь</a:t>
            </a:r>
            <a:r>
              <a:rPr sz="1000" b="1" dirty="0">
                <a:latin typeface="Arial" pitchFamily="34" charset="0"/>
                <a:cs typeface="Arial" pitchFamily="34" charset="0"/>
              </a:rPr>
              <a:t>ный  </a:t>
            </a:r>
            <a:r>
              <a:rPr sz="1000" b="1" spc="-5" dirty="0">
                <a:latin typeface="Arial" pitchFamily="34" charset="0"/>
                <a:cs typeface="Arial" pitchFamily="34" charset="0"/>
              </a:rPr>
              <a:t>уровень</a:t>
            </a:r>
            <a:endParaRPr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8700" y="3633596"/>
            <a:ext cx="3742054" cy="1415415"/>
          </a:xfrm>
          <a:custGeom>
            <a:avLst/>
            <a:gdLst/>
            <a:ahLst/>
            <a:cxnLst/>
            <a:rect l="l" t="t" r="r" b="b"/>
            <a:pathLst>
              <a:path w="3742054" h="1415414">
                <a:moveTo>
                  <a:pt x="2806242" y="0"/>
                </a:moveTo>
                <a:lnTo>
                  <a:pt x="935405" y="0"/>
                </a:lnTo>
                <a:lnTo>
                  <a:pt x="0" y="1415033"/>
                </a:lnTo>
                <a:lnTo>
                  <a:pt x="3741597" y="1415033"/>
                </a:lnTo>
                <a:lnTo>
                  <a:pt x="2806242" y="0"/>
                </a:lnTo>
                <a:close/>
              </a:path>
            </a:pathLst>
          </a:custGeom>
          <a:solidFill>
            <a:srgbClr val="FFC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28800" y="4191000"/>
            <a:ext cx="18732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 pitchFamily="34" charset="0"/>
                <a:cs typeface="Arial" pitchFamily="34" charset="0"/>
              </a:rPr>
              <a:t>Региональный</a:t>
            </a:r>
            <a:r>
              <a:rPr sz="1200" b="1" spc="-40" dirty="0">
                <a:latin typeface="Arial" pitchFamily="34" charset="0"/>
                <a:cs typeface="Arial" pitchFamily="34" charset="0"/>
              </a:rPr>
              <a:t> </a:t>
            </a:r>
            <a:r>
              <a:rPr sz="1200" b="1" spc="-5" dirty="0">
                <a:latin typeface="Arial" pitchFamily="34" charset="0"/>
                <a:cs typeface="Arial" pitchFamily="34" charset="0"/>
              </a:rPr>
              <a:t>уровень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700" y="5008498"/>
            <a:ext cx="5638165" cy="1440815"/>
            <a:chOff x="-12700" y="5008498"/>
            <a:chExt cx="5638165" cy="1440815"/>
          </a:xfrm>
        </p:grpSpPr>
        <p:sp>
          <p:nvSpPr>
            <p:cNvPr id="9" name="object 9"/>
            <p:cNvSpPr/>
            <p:nvPr/>
          </p:nvSpPr>
          <p:spPr>
            <a:xfrm>
              <a:off x="0" y="5021198"/>
              <a:ext cx="5612765" cy="1415415"/>
            </a:xfrm>
            <a:custGeom>
              <a:avLst/>
              <a:gdLst/>
              <a:ahLst/>
              <a:cxnLst/>
              <a:rect l="l" t="t" r="r" b="b"/>
              <a:pathLst>
                <a:path w="5612765" h="1415414">
                  <a:moveTo>
                    <a:pt x="4677029" y="0"/>
                  </a:moveTo>
                  <a:lnTo>
                    <a:pt x="935405" y="0"/>
                  </a:lnTo>
                  <a:lnTo>
                    <a:pt x="0" y="1415097"/>
                  </a:lnTo>
                  <a:lnTo>
                    <a:pt x="5612384" y="1415097"/>
                  </a:lnTo>
                  <a:lnTo>
                    <a:pt x="4677029" y="0"/>
                  </a:lnTo>
                  <a:close/>
                </a:path>
              </a:pathLst>
            </a:custGeom>
            <a:solidFill>
              <a:srgbClr val="94373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21198"/>
              <a:ext cx="5612765" cy="1415415"/>
            </a:xfrm>
            <a:custGeom>
              <a:avLst/>
              <a:gdLst/>
              <a:ahLst/>
              <a:cxnLst/>
              <a:rect l="l" t="t" r="r" b="b"/>
              <a:pathLst>
                <a:path w="5612765" h="1415414">
                  <a:moveTo>
                    <a:pt x="0" y="1415097"/>
                  </a:moveTo>
                  <a:lnTo>
                    <a:pt x="935405" y="0"/>
                  </a:lnTo>
                  <a:lnTo>
                    <a:pt x="4677029" y="0"/>
                  </a:lnTo>
                  <a:lnTo>
                    <a:pt x="5612384" y="1415097"/>
                  </a:lnTo>
                  <a:lnTo>
                    <a:pt x="0" y="14150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05000" y="5638800"/>
            <a:ext cx="196710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 pitchFamily="34" charset="0"/>
                <a:cs typeface="Arial" pitchFamily="34" charset="0"/>
              </a:rPr>
              <a:t>Уровень</a:t>
            </a:r>
            <a:r>
              <a:rPr sz="1200" b="1" spc="-30" dirty="0">
                <a:latin typeface="Arial" pitchFamily="34" charset="0"/>
                <a:cs typeface="Arial" pitchFamily="34" charset="0"/>
              </a:rPr>
              <a:t> </a:t>
            </a:r>
            <a:r>
              <a:rPr sz="1200" b="1" spc="-5" dirty="0">
                <a:latin typeface="Arial" pitchFamily="34" charset="0"/>
                <a:cs typeface="Arial" pitchFamily="34" charset="0"/>
              </a:rPr>
              <a:t>организации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00626" y="5805487"/>
            <a:ext cx="3094355" cy="576580"/>
          </a:xfrm>
          <a:custGeom>
            <a:avLst/>
            <a:gdLst/>
            <a:ahLst/>
            <a:cxnLst/>
            <a:rect l="l" t="t" r="r" b="b"/>
            <a:pathLst>
              <a:path w="3094354" h="576579">
                <a:moveTo>
                  <a:pt x="2997962" y="0"/>
                </a:moveTo>
                <a:lnTo>
                  <a:pt x="96012" y="0"/>
                </a:lnTo>
                <a:lnTo>
                  <a:pt x="58614" y="7547"/>
                </a:lnTo>
                <a:lnTo>
                  <a:pt x="28098" y="28132"/>
                </a:lnTo>
                <a:lnTo>
                  <a:pt x="7536" y="58662"/>
                </a:lnTo>
                <a:lnTo>
                  <a:pt x="0" y="96050"/>
                </a:lnTo>
                <a:lnTo>
                  <a:pt x="0" y="480212"/>
                </a:lnTo>
                <a:lnTo>
                  <a:pt x="7536" y="517599"/>
                </a:lnTo>
                <a:lnTo>
                  <a:pt x="28098" y="548130"/>
                </a:lnTo>
                <a:lnTo>
                  <a:pt x="58614" y="568714"/>
                </a:lnTo>
                <a:lnTo>
                  <a:pt x="96012" y="576262"/>
                </a:lnTo>
                <a:lnTo>
                  <a:pt x="2997962" y="576262"/>
                </a:lnTo>
                <a:lnTo>
                  <a:pt x="3035305" y="568714"/>
                </a:lnTo>
                <a:lnTo>
                  <a:pt x="3065827" y="548130"/>
                </a:lnTo>
                <a:lnTo>
                  <a:pt x="3086419" y="517599"/>
                </a:lnTo>
                <a:lnTo>
                  <a:pt x="3093974" y="480212"/>
                </a:lnTo>
                <a:lnTo>
                  <a:pt x="3093974" y="96050"/>
                </a:lnTo>
                <a:lnTo>
                  <a:pt x="3086419" y="58662"/>
                </a:lnTo>
                <a:lnTo>
                  <a:pt x="3065827" y="28132"/>
                </a:lnTo>
                <a:lnTo>
                  <a:pt x="3035305" y="7547"/>
                </a:lnTo>
                <a:lnTo>
                  <a:pt x="2997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16024" y="5551280"/>
            <a:ext cx="3098165" cy="758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  <a:tabLst>
                <a:tab pos="3072130" algn="l"/>
              </a:tabLst>
            </a:pPr>
            <a:r>
              <a:rPr sz="1200" u="heavy" dirty="0">
                <a:uFill>
                  <a:solidFill>
                    <a:srgbClr val="385D89"/>
                  </a:solidFill>
                </a:uFill>
                <a:latin typeface="Times New Roman"/>
                <a:cs typeface="Times New Roman"/>
              </a:rPr>
              <a:t> 	</a:t>
            </a:r>
            <a:endParaRPr sz="1200" dirty="0">
              <a:latin typeface="Times New Roman"/>
              <a:cs typeface="Times New Roman"/>
            </a:endParaRPr>
          </a:p>
          <a:p>
            <a:pPr marL="327025" marR="353695" indent="-635" algn="ctr">
              <a:lnSpc>
                <a:spcPct val="100000"/>
              </a:lnSpc>
              <a:spcBef>
                <a:spcPts val="525"/>
              </a:spcBef>
            </a:pPr>
            <a:r>
              <a:rPr sz="1400" spc="-5" dirty="0">
                <a:latin typeface="Calibri"/>
                <a:cs typeface="Calibri"/>
              </a:rPr>
              <a:t>Проблемы,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решение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которых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требуется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локальном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уровне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57571" y="2173351"/>
            <a:ext cx="11518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1.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Отсутствие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2868" y="2173351"/>
            <a:ext cx="16929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58875" algn="l"/>
              </a:tabLst>
            </a:pPr>
            <a:r>
              <a:rPr sz="1400" spc="-15" dirty="0">
                <a:latin typeface="Times New Roman"/>
                <a:cs typeface="Times New Roman"/>
              </a:rPr>
              <a:t>э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ой	</a:t>
            </a:r>
            <a:r>
              <a:rPr sz="1400" spc="-10" dirty="0">
                <a:latin typeface="Times New Roman"/>
                <a:cs typeface="Times New Roman"/>
              </a:rPr>
              <a:t>ф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ы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57571" y="2387320"/>
            <a:ext cx="1718945" cy="5162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latin typeface="Times New Roman"/>
                <a:cs typeface="Times New Roman"/>
              </a:rPr>
              <a:t>сбора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информации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Times New Roman"/>
                <a:cs typeface="Times New Roman"/>
              </a:rPr>
              <a:t>2.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lang="ru-RU" sz="1400" spc="229" dirty="0" smtClean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Занятость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29400" y="2667000"/>
            <a:ext cx="1188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57571" y="2878153"/>
            <a:ext cx="3188335" cy="10220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latin typeface="Times New Roman"/>
                <a:cs typeface="Times New Roman"/>
              </a:rPr>
              <a:t>заместителя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директора</a:t>
            </a:r>
            <a:endParaRPr sz="1400" dirty="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254"/>
              </a:spcBef>
              <a:buAutoNum type="arabicPeriod" startAt="3"/>
              <a:tabLst>
                <a:tab pos="270510" algn="l"/>
                <a:tab pos="1412875" algn="l"/>
                <a:tab pos="2745740" algn="l"/>
              </a:tabLst>
            </a:pP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1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1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е	</a:t>
            </a:r>
            <a:r>
              <a:rPr sz="1400" spc="20" dirty="0" err="1" smtClean="0">
                <a:latin typeface="Times New Roman"/>
                <a:cs typeface="Times New Roman"/>
              </a:rPr>
              <a:t>а</a:t>
            </a:r>
            <a:r>
              <a:rPr sz="1400" spc="-10" dirty="0" err="1" smtClean="0">
                <a:latin typeface="Times New Roman"/>
                <a:cs typeface="Times New Roman"/>
              </a:rPr>
              <a:t>л</a:t>
            </a:r>
            <a:r>
              <a:rPr sz="1400" spc="-40" dirty="0" err="1" smtClean="0">
                <a:latin typeface="Times New Roman"/>
                <a:cs typeface="Times New Roman"/>
              </a:rPr>
              <a:t>г</a:t>
            </a:r>
            <a:r>
              <a:rPr sz="1400" dirty="0" err="1" smtClean="0">
                <a:latin typeface="Times New Roman"/>
                <a:cs typeface="Times New Roman"/>
              </a:rPr>
              <a:t>ор</a:t>
            </a:r>
            <a:r>
              <a:rPr sz="1400" spc="-5" dirty="0" err="1" smtClean="0">
                <a:latin typeface="Times New Roman"/>
                <a:cs typeface="Times New Roman"/>
              </a:rPr>
              <a:t>ит</a:t>
            </a:r>
            <a:r>
              <a:rPr sz="1400" spc="-15" dirty="0" err="1" smtClean="0">
                <a:latin typeface="Times New Roman"/>
                <a:cs typeface="Times New Roman"/>
              </a:rPr>
              <a:t>м</a:t>
            </a:r>
            <a:r>
              <a:rPr sz="1400" dirty="0" err="1" smtClean="0">
                <a:latin typeface="Times New Roman"/>
                <a:cs typeface="Times New Roman"/>
              </a:rPr>
              <a:t>а</a:t>
            </a:r>
            <a:r>
              <a:rPr lang="ru-RU" sz="1400" dirty="0" smtClean="0">
                <a:latin typeface="Times New Roman"/>
                <a:cs typeface="Times New Roman"/>
              </a:rPr>
              <a:t>   </a:t>
            </a:r>
            <a:r>
              <a:rPr sz="1400" spc="10" dirty="0" err="1" smtClean="0">
                <a:latin typeface="Times New Roman"/>
                <a:cs typeface="Times New Roman"/>
              </a:rPr>
              <a:t>с</a:t>
            </a:r>
            <a:r>
              <a:rPr sz="1400" dirty="0" err="1" smtClean="0">
                <a:latin typeface="Times New Roman"/>
                <a:cs typeface="Times New Roman"/>
              </a:rPr>
              <a:t>бора</a:t>
            </a:r>
            <a:endParaRPr sz="1400" dirty="0">
              <a:latin typeface="Times New Roman"/>
              <a:cs typeface="Times New Roman"/>
            </a:endParaRPr>
          </a:p>
          <a:p>
            <a:pPr marL="269875">
              <a:lnSpc>
                <a:spcPct val="100000"/>
              </a:lnSpc>
              <a:spcBef>
                <a:spcPts val="250"/>
              </a:spcBef>
            </a:pPr>
            <a:r>
              <a:rPr sz="1400" spc="-5" dirty="0">
                <a:latin typeface="Times New Roman"/>
                <a:cs typeface="Times New Roman"/>
              </a:rPr>
              <a:t>информации</a:t>
            </a:r>
            <a:endParaRPr sz="1400" dirty="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250"/>
              </a:spcBef>
              <a:buAutoNum type="arabicPeriod" startAt="4"/>
              <a:tabLst>
                <a:tab pos="270510" algn="l"/>
              </a:tabLst>
            </a:pPr>
            <a:r>
              <a:rPr sz="1400" spc="-5" dirty="0">
                <a:latin typeface="Times New Roman"/>
                <a:cs typeface="Times New Roman"/>
              </a:rPr>
              <a:t>Отсутствие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быстрой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обратной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связи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620000" y="5361051"/>
            <a:ext cx="982980" cy="757555"/>
            <a:chOff x="7727950" y="5361051"/>
            <a:chExt cx="875030" cy="757555"/>
          </a:xfrm>
        </p:grpSpPr>
        <p:sp>
          <p:nvSpPr>
            <p:cNvPr id="20" name="object 20"/>
            <p:cNvSpPr/>
            <p:nvPr/>
          </p:nvSpPr>
          <p:spPr>
            <a:xfrm>
              <a:off x="7740650" y="5373751"/>
              <a:ext cx="849630" cy="732155"/>
            </a:xfrm>
            <a:custGeom>
              <a:avLst/>
              <a:gdLst/>
              <a:ahLst/>
              <a:cxnLst/>
              <a:rect l="l" t="t" r="r" b="b"/>
              <a:pathLst>
                <a:path w="849629" h="732154">
                  <a:moveTo>
                    <a:pt x="666369" y="0"/>
                  </a:moveTo>
                  <a:lnTo>
                    <a:pt x="483361" y="182880"/>
                  </a:lnTo>
                  <a:lnTo>
                    <a:pt x="574928" y="182880"/>
                  </a:lnTo>
                  <a:lnTo>
                    <a:pt x="574928" y="548817"/>
                  </a:lnTo>
                  <a:lnTo>
                    <a:pt x="0" y="548817"/>
                  </a:lnTo>
                  <a:lnTo>
                    <a:pt x="0" y="731774"/>
                  </a:lnTo>
                  <a:lnTo>
                    <a:pt x="757808" y="731774"/>
                  </a:lnTo>
                  <a:lnTo>
                    <a:pt x="757808" y="182880"/>
                  </a:lnTo>
                  <a:lnTo>
                    <a:pt x="849376" y="182880"/>
                  </a:lnTo>
                  <a:lnTo>
                    <a:pt x="6663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40650" y="5373751"/>
              <a:ext cx="849630" cy="732155"/>
            </a:xfrm>
            <a:custGeom>
              <a:avLst/>
              <a:gdLst/>
              <a:ahLst/>
              <a:cxnLst/>
              <a:rect l="l" t="t" r="r" b="b"/>
              <a:pathLst>
                <a:path w="849629" h="732154">
                  <a:moveTo>
                    <a:pt x="0" y="548817"/>
                  </a:moveTo>
                  <a:lnTo>
                    <a:pt x="574928" y="548817"/>
                  </a:lnTo>
                  <a:lnTo>
                    <a:pt x="574928" y="182880"/>
                  </a:lnTo>
                  <a:lnTo>
                    <a:pt x="483361" y="182880"/>
                  </a:lnTo>
                  <a:lnTo>
                    <a:pt x="666369" y="0"/>
                  </a:lnTo>
                  <a:lnTo>
                    <a:pt x="849376" y="182880"/>
                  </a:lnTo>
                  <a:lnTo>
                    <a:pt x="757808" y="182880"/>
                  </a:lnTo>
                  <a:lnTo>
                    <a:pt x="757808" y="731774"/>
                  </a:lnTo>
                  <a:lnTo>
                    <a:pt x="0" y="731774"/>
                  </a:lnTo>
                  <a:lnTo>
                    <a:pt x="0" y="54881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550"/>
                </a:spcBef>
              </a:pPr>
              <a:t>4</a:t>
            </a:fld>
            <a:endParaRPr spc="-5" dirty="0"/>
          </a:p>
        </p:txBody>
      </p:sp>
      <p:grpSp>
        <p:nvGrpSpPr>
          <p:cNvPr id="23" name="object 25"/>
          <p:cNvGrpSpPr/>
          <p:nvPr/>
        </p:nvGrpSpPr>
        <p:grpSpPr>
          <a:xfrm>
            <a:off x="6477000" y="0"/>
            <a:ext cx="2667000" cy="914400"/>
            <a:chOff x="4999061" y="0"/>
            <a:chExt cx="5344795" cy="1828800"/>
          </a:xfrm>
        </p:grpSpPr>
        <p:sp>
          <p:nvSpPr>
            <p:cNvPr id="24" name="object 26"/>
            <p:cNvSpPr/>
            <p:nvPr/>
          </p:nvSpPr>
          <p:spPr>
            <a:xfrm>
              <a:off x="5011391" y="0"/>
              <a:ext cx="5320030" cy="1821180"/>
            </a:xfrm>
            <a:custGeom>
              <a:avLst/>
              <a:gdLst/>
              <a:ahLst/>
              <a:cxnLst/>
              <a:rect l="l" t="t" r="r" b="b"/>
              <a:pathLst>
                <a:path w="5320030" h="1821180">
                  <a:moveTo>
                    <a:pt x="3119515" y="1820754"/>
                  </a:moveTo>
                  <a:lnTo>
                    <a:pt x="3060807" y="1814304"/>
                  </a:lnTo>
                  <a:lnTo>
                    <a:pt x="3013028" y="1796074"/>
                  </a:lnTo>
                  <a:lnTo>
                    <a:pt x="39232" y="77439"/>
                  </a:lnTo>
                  <a:lnTo>
                    <a:pt x="3135" y="38946"/>
                  </a:lnTo>
                  <a:lnTo>
                    <a:pt x="0" y="23591"/>
                  </a:lnTo>
                  <a:lnTo>
                    <a:pt x="0" y="0"/>
                  </a:lnTo>
                  <a:lnTo>
                    <a:pt x="112061" y="0"/>
                  </a:lnTo>
                  <a:lnTo>
                    <a:pt x="3020875" y="1680526"/>
                  </a:lnTo>
                  <a:lnTo>
                    <a:pt x="3041997" y="1690184"/>
                  </a:lnTo>
                  <a:lnTo>
                    <a:pt x="3066272" y="1697213"/>
                  </a:lnTo>
                  <a:lnTo>
                    <a:pt x="3093069" y="1701508"/>
                  </a:lnTo>
                  <a:lnTo>
                    <a:pt x="3121757" y="1702963"/>
                  </a:lnTo>
                  <a:lnTo>
                    <a:pt x="3404435" y="1702963"/>
                  </a:lnTo>
                  <a:lnTo>
                    <a:pt x="3260751" y="1785978"/>
                  </a:lnTo>
                  <a:lnTo>
                    <a:pt x="3229856" y="1800877"/>
                  </a:lnTo>
                  <a:lnTo>
                    <a:pt x="3195177" y="1811780"/>
                  </a:lnTo>
                  <a:lnTo>
                    <a:pt x="3157977" y="1818476"/>
                  </a:lnTo>
                  <a:lnTo>
                    <a:pt x="3119515" y="1820754"/>
                  </a:lnTo>
                  <a:close/>
                </a:path>
                <a:path w="5320030" h="1821180">
                  <a:moveTo>
                    <a:pt x="3404435" y="1702963"/>
                  </a:moveTo>
                  <a:lnTo>
                    <a:pt x="3121757" y="1702963"/>
                  </a:lnTo>
                  <a:lnTo>
                    <a:pt x="3158555" y="1700701"/>
                  </a:lnTo>
                  <a:lnTo>
                    <a:pt x="3194197" y="1694128"/>
                  </a:lnTo>
                  <a:lnTo>
                    <a:pt x="3257388" y="1669308"/>
                  </a:lnTo>
                  <a:lnTo>
                    <a:pt x="5122597" y="591234"/>
                  </a:lnTo>
                  <a:lnTo>
                    <a:pt x="5158466" y="563890"/>
                  </a:lnTo>
                  <a:lnTo>
                    <a:pt x="5174159" y="534021"/>
                  </a:lnTo>
                  <a:lnTo>
                    <a:pt x="5174159" y="636108"/>
                  </a:lnTo>
                  <a:lnTo>
                    <a:pt x="5171059" y="656406"/>
                  </a:lnTo>
                  <a:lnTo>
                    <a:pt x="5160288" y="676493"/>
                  </a:lnTo>
                  <a:lnTo>
                    <a:pt x="5142160" y="695740"/>
                  </a:lnTo>
                  <a:lnTo>
                    <a:pt x="5116992" y="713513"/>
                  </a:lnTo>
                  <a:lnTo>
                    <a:pt x="3404435" y="1702963"/>
                  </a:lnTo>
                  <a:close/>
                </a:path>
                <a:path w="5320030" h="1821180">
                  <a:moveTo>
                    <a:pt x="5201534" y="496792"/>
                  </a:moveTo>
                  <a:lnTo>
                    <a:pt x="5217472" y="483487"/>
                  </a:lnTo>
                  <a:lnTo>
                    <a:pt x="5230905" y="461804"/>
                  </a:lnTo>
                  <a:lnTo>
                    <a:pt x="5239505" y="433601"/>
                  </a:lnTo>
                  <a:lnTo>
                    <a:pt x="5242535" y="399402"/>
                  </a:lnTo>
                  <a:lnTo>
                    <a:pt x="5242535" y="0"/>
                  </a:lnTo>
                  <a:lnTo>
                    <a:pt x="5319878" y="0"/>
                  </a:lnTo>
                  <a:lnTo>
                    <a:pt x="5319878" y="361260"/>
                  </a:lnTo>
                  <a:lnTo>
                    <a:pt x="5317181" y="394179"/>
                  </a:lnTo>
                  <a:lnTo>
                    <a:pt x="5309229" y="421839"/>
                  </a:lnTo>
                  <a:lnTo>
                    <a:pt x="5296234" y="443609"/>
                  </a:lnTo>
                  <a:lnTo>
                    <a:pt x="5278404" y="458859"/>
                  </a:lnTo>
                  <a:lnTo>
                    <a:pt x="5277283" y="458859"/>
                  </a:lnTo>
                  <a:lnTo>
                    <a:pt x="5211009" y="492233"/>
                  </a:lnTo>
                  <a:lnTo>
                    <a:pt x="5202410" y="496405"/>
                  </a:lnTo>
                  <a:lnTo>
                    <a:pt x="5201534" y="496792"/>
                  </a:lnTo>
                  <a:close/>
                </a:path>
                <a:path w="5320030" h="1821180">
                  <a:moveTo>
                    <a:pt x="5201061" y="497187"/>
                  </a:moveTo>
                  <a:lnTo>
                    <a:pt x="5201061" y="497001"/>
                  </a:lnTo>
                  <a:lnTo>
                    <a:pt x="5201534" y="496792"/>
                  </a:lnTo>
                  <a:lnTo>
                    <a:pt x="5201061" y="497187"/>
                  </a:lnTo>
                  <a:close/>
                </a:path>
                <a:path w="5320030" h="1821180">
                  <a:moveTo>
                    <a:pt x="5201061" y="498123"/>
                  </a:moveTo>
                  <a:lnTo>
                    <a:pt x="5199940" y="498123"/>
                  </a:lnTo>
                  <a:lnTo>
                    <a:pt x="5201061" y="497187"/>
                  </a:lnTo>
                  <a:lnTo>
                    <a:pt x="5201061" y="498123"/>
                  </a:lnTo>
                  <a:close/>
                </a:path>
              </a:pathLst>
            </a:custGeom>
            <a:solidFill>
              <a:srgbClr val="F0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/>
            <p:cNvSpPr/>
            <p:nvPr/>
          </p:nvSpPr>
          <p:spPr>
            <a:xfrm>
              <a:off x="5123431" y="0"/>
              <a:ext cx="5062220" cy="1704339"/>
            </a:xfrm>
            <a:custGeom>
              <a:avLst/>
              <a:gdLst/>
              <a:ahLst/>
              <a:cxnLst/>
              <a:rect l="l" t="t" r="r" b="b"/>
              <a:pathLst>
                <a:path w="5062220" h="1704339">
                  <a:moveTo>
                    <a:pt x="3010839" y="1704085"/>
                  </a:moveTo>
                  <a:lnTo>
                    <a:pt x="2955353" y="1698335"/>
                  </a:lnTo>
                  <a:lnTo>
                    <a:pt x="2909956" y="1681648"/>
                  </a:lnTo>
                  <a:lnTo>
                    <a:pt x="0" y="0"/>
                  </a:lnTo>
                  <a:lnTo>
                    <a:pt x="4192657" y="0"/>
                  </a:lnTo>
                  <a:lnTo>
                    <a:pt x="5029613" y="483539"/>
                  </a:lnTo>
                  <a:lnTo>
                    <a:pt x="5060035" y="515564"/>
                  </a:lnTo>
                  <a:lnTo>
                    <a:pt x="5062119" y="527290"/>
                  </a:lnTo>
                  <a:lnTo>
                    <a:pt x="5058634" y="543592"/>
                  </a:lnTo>
                  <a:lnTo>
                    <a:pt x="5032327" y="576195"/>
                  </a:lnTo>
                  <a:lnTo>
                    <a:pt x="3145349" y="1670430"/>
                  </a:lnTo>
                  <a:lnTo>
                    <a:pt x="3082297" y="1695250"/>
                  </a:lnTo>
                  <a:lnTo>
                    <a:pt x="3010839" y="1704085"/>
                  </a:lnTo>
                  <a:close/>
                </a:path>
              </a:pathLst>
            </a:custGeom>
            <a:solidFill>
              <a:srgbClr val="F6B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/>
            <p:cNvSpPr/>
            <p:nvPr/>
          </p:nvSpPr>
          <p:spPr>
            <a:xfrm>
              <a:off x="6787894" y="0"/>
              <a:ext cx="3350895" cy="1193800"/>
            </a:xfrm>
            <a:custGeom>
              <a:avLst/>
              <a:gdLst/>
              <a:ahLst/>
              <a:cxnLst/>
              <a:rect l="l" t="t" r="r" b="b"/>
              <a:pathLst>
                <a:path w="3350895" h="1193800">
                  <a:moveTo>
                    <a:pt x="2064884" y="1193654"/>
                  </a:moveTo>
                  <a:lnTo>
                    <a:pt x="0" y="0"/>
                  </a:lnTo>
                  <a:lnTo>
                    <a:pt x="2057535" y="0"/>
                  </a:lnTo>
                  <a:lnTo>
                    <a:pt x="3093888" y="599087"/>
                  </a:lnTo>
                  <a:lnTo>
                    <a:pt x="2064884" y="1193654"/>
                  </a:lnTo>
                  <a:close/>
                </a:path>
                <a:path w="3350895" h="1193800">
                  <a:moveTo>
                    <a:pt x="3350578" y="328727"/>
                  </a:moveTo>
                  <a:lnTo>
                    <a:pt x="2781856" y="0"/>
                  </a:lnTo>
                  <a:lnTo>
                    <a:pt x="3350578" y="0"/>
                  </a:lnTo>
                  <a:lnTo>
                    <a:pt x="3350578" y="328727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/>
            <p:cNvSpPr/>
            <p:nvPr/>
          </p:nvSpPr>
          <p:spPr>
            <a:xfrm>
              <a:off x="4999061" y="0"/>
              <a:ext cx="5344795" cy="1828800"/>
            </a:xfrm>
            <a:custGeom>
              <a:avLst/>
              <a:gdLst/>
              <a:ahLst/>
              <a:cxnLst/>
              <a:rect l="l" t="t" r="r" b="b"/>
              <a:pathLst>
                <a:path w="5344795" h="1828800">
                  <a:moveTo>
                    <a:pt x="3170710" y="1828800"/>
                  </a:moveTo>
                  <a:lnTo>
                    <a:pt x="3100442" y="1828800"/>
                  </a:lnTo>
                  <a:lnTo>
                    <a:pt x="3070615" y="1816100"/>
                  </a:lnTo>
                  <a:lnTo>
                    <a:pt x="3043100" y="1816100"/>
                  </a:lnTo>
                  <a:lnTo>
                    <a:pt x="44836" y="76200"/>
                  </a:lnTo>
                  <a:lnTo>
                    <a:pt x="11909" y="508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24660" y="0"/>
                  </a:lnTo>
                  <a:lnTo>
                    <a:pt x="24660" y="12700"/>
                  </a:lnTo>
                  <a:lnTo>
                    <a:pt x="27690" y="25400"/>
                  </a:lnTo>
                  <a:lnTo>
                    <a:pt x="35449" y="38100"/>
                  </a:lnTo>
                  <a:lnTo>
                    <a:pt x="45940" y="50800"/>
                  </a:lnTo>
                  <a:lnTo>
                    <a:pt x="57166" y="63500"/>
                  </a:lnTo>
                  <a:lnTo>
                    <a:pt x="3032084" y="1778000"/>
                  </a:lnTo>
                  <a:lnTo>
                    <a:pt x="3053048" y="1790700"/>
                  </a:lnTo>
                  <a:lnTo>
                    <a:pt x="3077061" y="1790700"/>
                  </a:lnTo>
                  <a:lnTo>
                    <a:pt x="3103805" y="1803400"/>
                  </a:lnTo>
                  <a:lnTo>
                    <a:pt x="3245496" y="1803400"/>
                  </a:lnTo>
                  <a:lnTo>
                    <a:pt x="3209049" y="1816100"/>
                  </a:lnTo>
                  <a:lnTo>
                    <a:pt x="3170710" y="1828800"/>
                  </a:lnTo>
                  <a:close/>
                </a:path>
                <a:path w="5344795" h="1828800">
                  <a:moveTo>
                    <a:pt x="3210030" y="1701800"/>
                  </a:moveTo>
                  <a:lnTo>
                    <a:pt x="3050404" y="1701800"/>
                  </a:lnTo>
                  <a:lnTo>
                    <a:pt x="3027600" y="1689100"/>
                  </a:lnTo>
                  <a:lnTo>
                    <a:pt x="101270" y="0"/>
                  </a:lnTo>
                  <a:lnTo>
                    <a:pt x="149385" y="0"/>
                  </a:lnTo>
                  <a:lnTo>
                    <a:pt x="3039930" y="1663700"/>
                  </a:lnTo>
                  <a:lnTo>
                    <a:pt x="3059389" y="1676400"/>
                  </a:lnTo>
                  <a:lnTo>
                    <a:pt x="3082105" y="1676400"/>
                  </a:lnTo>
                  <a:lnTo>
                    <a:pt x="3107553" y="1689100"/>
                  </a:lnTo>
                  <a:lnTo>
                    <a:pt x="3244918" y="1689100"/>
                  </a:lnTo>
                  <a:lnTo>
                    <a:pt x="3210030" y="1701800"/>
                  </a:lnTo>
                  <a:close/>
                </a:path>
                <a:path w="5344795" h="1828800">
                  <a:moveTo>
                    <a:pt x="2742887" y="546100"/>
                  </a:moveTo>
                  <a:lnTo>
                    <a:pt x="1831580" y="25400"/>
                  </a:lnTo>
                  <a:lnTo>
                    <a:pt x="1876325" y="0"/>
                  </a:lnTo>
                  <a:lnTo>
                    <a:pt x="2136573" y="0"/>
                  </a:lnTo>
                  <a:lnTo>
                    <a:pt x="2917750" y="444500"/>
                  </a:lnTo>
                  <a:lnTo>
                    <a:pt x="2742887" y="546100"/>
                  </a:lnTo>
                  <a:close/>
                </a:path>
                <a:path w="5344795" h="1828800">
                  <a:moveTo>
                    <a:pt x="2385314" y="76200"/>
                  </a:moveTo>
                  <a:lnTo>
                    <a:pt x="2230829" y="0"/>
                  </a:lnTo>
                  <a:lnTo>
                    <a:pt x="2538718" y="0"/>
                  </a:lnTo>
                  <a:lnTo>
                    <a:pt x="2385314" y="76200"/>
                  </a:lnTo>
                  <a:close/>
                </a:path>
                <a:path w="5344795" h="1828800">
                  <a:moveTo>
                    <a:pt x="2704776" y="25400"/>
                  </a:moveTo>
                  <a:lnTo>
                    <a:pt x="2648029" y="0"/>
                  </a:lnTo>
                  <a:lnTo>
                    <a:pt x="2761126" y="0"/>
                  </a:lnTo>
                  <a:lnTo>
                    <a:pt x="2704776" y="25400"/>
                  </a:lnTo>
                  <a:close/>
                </a:path>
                <a:path w="5344795" h="1828800">
                  <a:moveTo>
                    <a:pt x="2905420" y="139700"/>
                  </a:moveTo>
                  <a:lnTo>
                    <a:pt x="2745129" y="50800"/>
                  </a:lnTo>
                  <a:lnTo>
                    <a:pt x="2844182" y="0"/>
                  </a:lnTo>
                  <a:lnTo>
                    <a:pt x="2964839" y="0"/>
                  </a:lnTo>
                  <a:lnTo>
                    <a:pt x="3064590" y="50800"/>
                  </a:lnTo>
                  <a:lnTo>
                    <a:pt x="2905420" y="139700"/>
                  </a:lnTo>
                  <a:close/>
                </a:path>
                <a:path w="5344795" h="1828800">
                  <a:moveTo>
                    <a:pt x="3258509" y="101600"/>
                  </a:moveTo>
                  <a:lnTo>
                    <a:pt x="3098218" y="12700"/>
                  </a:lnTo>
                  <a:lnTo>
                    <a:pt x="3135156" y="0"/>
                  </a:lnTo>
                  <a:lnTo>
                    <a:pt x="3380481" y="0"/>
                  </a:lnTo>
                  <a:lnTo>
                    <a:pt x="3417680" y="12700"/>
                  </a:lnTo>
                  <a:lnTo>
                    <a:pt x="3258509" y="101600"/>
                  </a:lnTo>
                  <a:close/>
                </a:path>
                <a:path w="5344795" h="1828800">
                  <a:moveTo>
                    <a:pt x="4684628" y="723900"/>
                  </a:moveTo>
                  <a:lnTo>
                    <a:pt x="4638360" y="723900"/>
                  </a:lnTo>
                  <a:lnTo>
                    <a:pt x="4686559" y="685800"/>
                  </a:lnTo>
                  <a:lnTo>
                    <a:pt x="3477437" y="0"/>
                  </a:lnTo>
                  <a:lnTo>
                    <a:pt x="3741090" y="0"/>
                  </a:lnTo>
                  <a:lnTo>
                    <a:pt x="4818828" y="622300"/>
                  </a:lnTo>
                  <a:lnTo>
                    <a:pt x="4862830" y="622300"/>
                  </a:lnTo>
                  <a:lnTo>
                    <a:pt x="4684628" y="723900"/>
                  </a:lnTo>
                  <a:close/>
                </a:path>
                <a:path w="5344795" h="1828800">
                  <a:moveTo>
                    <a:pt x="4862830" y="622300"/>
                  </a:moveTo>
                  <a:lnTo>
                    <a:pt x="4818828" y="622300"/>
                  </a:lnTo>
                  <a:lnTo>
                    <a:pt x="4859181" y="596900"/>
                  </a:lnTo>
                  <a:lnTo>
                    <a:pt x="3822220" y="0"/>
                  </a:lnTo>
                  <a:lnTo>
                    <a:pt x="3872483" y="0"/>
                  </a:lnTo>
                  <a:lnTo>
                    <a:pt x="4907380" y="596900"/>
                  </a:lnTo>
                  <a:lnTo>
                    <a:pt x="4862830" y="622300"/>
                  </a:lnTo>
                  <a:close/>
                </a:path>
                <a:path w="5344795" h="1828800">
                  <a:moveTo>
                    <a:pt x="4431375" y="139700"/>
                  </a:moveTo>
                  <a:lnTo>
                    <a:pt x="4334906" y="139700"/>
                  </a:lnTo>
                  <a:lnTo>
                    <a:pt x="4294238" y="127000"/>
                  </a:lnTo>
                  <a:lnTo>
                    <a:pt x="4066988" y="0"/>
                  </a:lnTo>
                  <a:lnTo>
                    <a:pt x="4566686" y="0"/>
                  </a:lnTo>
                  <a:lnTo>
                    <a:pt x="4774614" y="114300"/>
                  </a:lnTo>
                  <a:lnTo>
                    <a:pt x="4475827" y="114300"/>
                  </a:lnTo>
                  <a:lnTo>
                    <a:pt x="4431375" y="139700"/>
                  </a:lnTo>
                  <a:close/>
                </a:path>
                <a:path w="5344795" h="1828800">
                  <a:moveTo>
                    <a:pt x="5254865" y="317500"/>
                  </a:moveTo>
                  <a:lnTo>
                    <a:pt x="5138288" y="317500"/>
                  </a:lnTo>
                  <a:lnTo>
                    <a:pt x="5138288" y="0"/>
                  </a:lnTo>
                  <a:lnTo>
                    <a:pt x="5254865" y="0"/>
                  </a:lnTo>
                  <a:lnTo>
                    <a:pt x="5254865" y="317500"/>
                  </a:lnTo>
                  <a:close/>
                </a:path>
                <a:path w="5344795" h="1828800">
                  <a:moveTo>
                    <a:pt x="5277213" y="469900"/>
                  </a:moveTo>
                  <a:lnTo>
                    <a:pt x="5238051" y="469900"/>
                  </a:lnTo>
                  <a:lnTo>
                    <a:pt x="5246458" y="457200"/>
                  </a:lnTo>
                  <a:lnTo>
                    <a:pt x="5256546" y="457200"/>
                  </a:lnTo>
                  <a:lnTo>
                    <a:pt x="5268316" y="444500"/>
                  </a:lnTo>
                  <a:lnTo>
                    <a:pt x="5284009" y="444500"/>
                  </a:lnTo>
                  <a:lnTo>
                    <a:pt x="5298896" y="431800"/>
                  </a:lnTo>
                  <a:lnTo>
                    <a:pt x="5309790" y="406400"/>
                  </a:lnTo>
                  <a:lnTo>
                    <a:pt x="5316481" y="381000"/>
                  </a:lnTo>
                  <a:lnTo>
                    <a:pt x="5318758" y="355600"/>
                  </a:lnTo>
                  <a:lnTo>
                    <a:pt x="5318946" y="0"/>
                  </a:lnTo>
                  <a:lnTo>
                    <a:pt x="5344538" y="0"/>
                  </a:lnTo>
                  <a:lnTo>
                    <a:pt x="5344538" y="355600"/>
                  </a:lnTo>
                  <a:lnTo>
                    <a:pt x="5341263" y="393700"/>
                  </a:lnTo>
                  <a:lnTo>
                    <a:pt x="5331788" y="419100"/>
                  </a:lnTo>
                  <a:lnTo>
                    <a:pt x="5316638" y="444500"/>
                  </a:lnTo>
                  <a:lnTo>
                    <a:pt x="5296339" y="457200"/>
                  </a:lnTo>
                  <a:lnTo>
                    <a:pt x="5277213" y="469900"/>
                  </a:lnTo>
                  <a:close/>
                </a:path>
                <a:path w="5344795" h="1828800">
                  <a:moveTo>
                    <a:pt x="2588200" y="203200"/>
                  </a:moveTo>
                  <a:lnTo>
                    <a:pt x="2427909" y="101600"/>
                  </a:lnTo>
                  <a:lnTo>
                    <a:pt x="2587079" y="12700"/>
                  </a:lnTo>
                  <a:lnTo>
                    <a:pt x="2747371" y="101600"/>
                  </a:lnTo>
                  <a:lnTo>
                    <a:pt x="2588200" y="203200"/>
                  </a:lnTo>
                  <a:close/>
                </a:path>
                <a:path w="5344795" h="1828800">
                  <a:moveTo>
                    <a:pt x="3462516" y="228600"/>
                  </a:moveTo>
                  <a:lnTo>
                    <a:pt x="3302225" y="127000"/>
                  </a:lnTo>
                  <a:lnTo>
                    <a:pt x="3461396" y="38100"/>
                  </a:lnTo>
                  <a:lnTo>
                    <a:pt x="3621687" y="127000"/>
                  </a:lnTo>
                  <a:lnTo>
                    <a:pt x="3462516" y="228600"/>
                  </a:lnTo>
                  <a:close/>
                </a:path>
                <a:path w="5344795" h="1828800">
                  <a:moveTo>
                    <a:pt x="4782958" y="76200"/>
                  </a:moveTo>
                  <a:lnTo>
                    <a:pt x="4779595" y="76200"/>
                  </a:lnTo>
                  <a:lnTo>
                    <a:pt x="4779595" y="38100"/>
                  </a:lnTo>
                  <a:lnTo>
                    <a:pt x="4782958" y="38100"/>
                  </a:lnTo>
                  <a:lnTo>
                    <a:pt x="4782958" y="76200"/>
                  </a:lnTo>
                  <a:close/>
                </a:path>
                <a:path w="5344795" h="1828800">
                  <a:moveTo>
                    <a:pt x="4960063" y="76200"/>
                  </a:moveTo>
                  <a:lnTo>
                    <a:pt x="4956701" y="76200"/>
                  </a:lnTo>
                  <a:lnTo>
                    <a:pt x="4956701" y="38100"/>
                  </a:lnTo>
                  <a:lnTo>
                    <a:pt x="4960063" y="38100"/>
                  </a:lnTo>
                  <a:lnTo>
                    <a:pt x="4960063" y="76200"/>
                  </a:lnTo>
                  <a:close/>
                </a:path>
                <a:path w="5344795" h="1828800">
                  <a:moveTo>
                    <a:pt x="5137167" y="76200"/>
                  </a:moveTo>
                  <a:lnTo>
                    <a:pt x="5132684" y="76200"/>
                  </a:lnTo>
                  <a:lnTo>
                    <a:pt x="5132684" y="38100"/>
                  </a:lnTo>
                  <a:lnTo>
                    <a:pt x="5137167" y="38100"/>
                  </a:lnTo>
                  <a:lnTo>
                    <a:pt x="5137167" y="76200"/>
                  </a:lnTo>
                  <a:close/>
                </a:path>
                <a:path w="5344795" h="1828800">
                  <a:moveTo>
                    <a:pt x="3107185" y="254000"/>
                  </a:moveTo>
                  <a:lnTo>
                    <a:pt x="2946894" y="165100"/>
                  </a:lnTo>
                  <a:lnTo>
                    <a:pt x="3106064" y="76200"/>
                  </a:lnTo>
                  <a:lnTo>
                    <a:pt x="3266356" y="165100"/>
                  </a:lnTo>
                  <a:lnTo>
                    <a:pt x="3107185" y="254000"/>
                  </a:lnTo>
                  <a:close/>
                </a:path>
                <a:path w="5344795" h="1828800">
                  <a:moveTo>
                    <a:pt x="2287794" y="1104900"/>
                  </a:moveTo>
                  <a:lnTo>
                    <a:pt x="1231889" y="482600"/>
                  </a:lnTo>
                  <a:lnTo>
                    <a:pt x="1870812" y="114300"/>
                  </a:lnTo>
                  <a:lnTo>
                    <a:pt x="2926718" y="723900"/>
                  </a:lnTo>
                  <a:lnTo>
                    <a:pt x="2287794" y="1104900"/>
                  </a:lnTo>
                  <a:close/>
                </a:path>
                <a:path w="5344795" h="1828800">
                  <a:moveTo>
                    <a:pt x="5231553" y="495300"/>
                  </a:moveTo>
                  <a:lnTo>
                    <a:pt x="5128201" y="495300"/>
                  </a:lnTo>
                  <a:lnTo>
                    <a:pt x="4475827" y="114300"/>
                  </a:lnTo>
                  <a:lnTo>
                    <a:pt x="4774614" y="114300"/>
                  </a:lnTo>
                  <a:lnTo>
                    <a:pt x="4867026" y="165100"/>
                  </a:lnTo>
                  <a:lnTo>
                    <a:pt x="4870389" y="165100"/>
                  </a:lnTo>
                  <a:lnTo>
                    <a:pt x="5138288" y="317500"/>
                  </a:lnTo>
                  <a:lnTo>
                    <a:pt x="5254865" y="317500"/>
                  </a:lnTo>
                  <a:lnTo>
                    <a:pt x="5254865" y="393700"/>
                  </a:lnTo>
                  <a:lnTo>
                    <a:pt x="5253814" y="419100"/>
                  </a:lnTo>
                  <a:lnTo>
                    <a:pt x="5250662" y="431800"/>
                  </a:lnTo>
                  <a:lnTo>
                    <a:pt x="5245407" y="444500"/>
                  </a:lnTo>
                  <a:lnTo>
                    <a:pt x="5238051" y="469900"/>
                  </a:lnTo>
                  <a:lnTo>
                    <a:pt x="5277213" y="469900"/>
                  </a:lnTo>
                  <a:lnTo>
                    <a:pt x="5258088" y="482600"/>
                  </a:lnTo>
                  <a:lnTo>
                    <a:pt x="5231553" y="495300"/>
                  </a:lnTo>
                  <a:close/>
                </a:path>
                <a:path w="5344795" h="1828800">
                  <a:moveTo>
                    <a:pt x="2791086" y="317500"/>
                  </a:moveTo>
                  <a:lnTo>
                    <a:pt x="2630795" y="228600"/>
                  </a:lnTo>
                  <a:lnTo>
                    <a:pt x="2789965" y="127000"/>
                  </a:lnTo>
                  <a:lnTo>
                    <a:pt x="2950257" y="228600"/>
                  </a:lnTo>
                  <a:lnTo>
                    <a:pt x="2791086" y="317500"/>
                  </a:lnTo>
                  <a:close/>
                </a:path>
                <a:path w="5344795" h="1828800">
                  <a:moveTo>
                    <a:pt x="4870389" y="165100"/>
                  </a:moveTo>
                  <a:lnTo>
                    <a:pt x="4867026" y="165100"/>
                  </a:lnTo>
                  <a:lnTo>
                    <a:pt x="4867026" y="127000"/>
                  </a:lnTo>
                  <a:lnTo>
                    <a:pt x="4870389" y="127000"/>
                  </a:lnTo>
                  <a:lnTo>
                    <a:pt x="4870389" y="165100"/>
                  </a:lnTo>
                  <a:close/>
                </a:path>
                <a:path w="5344795" h="1828800">
                  <a:moveTo>
                    <a:pt x="5049737" y="165100"/>
                  </a:moveTo>
                  <a:lnTo>
                    <a:pt x="5046374" y="165100"/>
                  </a:lnTo>
                  <a:lnTo>
                    <a:pt x="5046374" y="127000"/>
                  </a:lnTo>
                  <a:lnTo>
                    <a:pt x="5049737" y="127000"/>
                  </a:lnTo>
                  <a:lnTo>
                    <a:pt x="5049737" y="165100"/>
                  </a:lnTo>
                  <a:close/>
                </a:path>
                <a:path w="5344795" h="1828800">
                  <a:moveTo>
                    <a:pt x="3666523" y="342900"/>
                  </a:moveTo>
                  <a:lnTo>
                    <a:pt x="3506232" y="254000"/>
                  </a:lnTo>
                  <a:lnTo>
                    <a:pt x="3665403" y="152400"/>
                  </a:lnTo>
                  <a:lnTo>
                    <a:pt x="3825694" y="254000"/>
                  </a:lnTo>
                  <a:lnTo>
                    <a:pt x="3666523" y="342900"/>
                  </a:lnTo>
                  <a:close/>
                </a:path>
                <a:path w="5344795" h="1828800">
                  <a:moveTo>
                    <a:pt x="3307829" y="381000"/>
                  </a:moveTo>
                  <a:lnTo>
                    <a:pt x="3147538" y="279400"/>
                  </a:lnTo>
                  <a:lnTo>
                    <a:pt x="3306709" y="190500"/>
                  </a:lnTo>
                  <a:lnTo>
                    <a:pt x="3467000" y="279400"/>
                  </a:lnTo>
                  <a:lnTo>
                    <a:pt x="3307829" y="381000"/>
                  </a:lnTo>
                  <a:close/>
                </a:path>
                <a:path w="5344795" h="1828800">
                  <a:moveTo>
                    <a:pt x="5137167" y="254000"/>
                  </a:moveTo>
                  <a:lnTo>
                    <a:pt x="5132684" y="254000"/>
                  </a:lnTo>
                  <a:lnTo>
                    <a:pt x="5132684" y="215900"/>
                  </a:lnTo>
                  <a:lnTo>
                    <a:pt x="5137167" y="215900"/>
                  </a:lnTo>
                  <a:lnTo>
                    <a:pt x="5137167" y="254000"/>
                  </a:lnTo>
                  <a:close/>
                </a:path>
                <a:path w="5344795" h="1828800">
                  <a:moveTo>
                    <a:pt x="2993972" y="431800"/>
                  </a:moveTo>
                  <a:lnTo>
                    <a:pt x="2833681" y="342900"/>
                  </a:lnTo>
                  <a:lnTo>
                    <a:pt x="2992851" y="254000"/>
                  </a:lnTo>
                  <a:lnTo>
                    <a:pt x="3153143" y="342900"/>
                  </a:lnTo>
                  <a:lnTo>
                    <a:pt x="2993972" y="431800"/>
                  </a:lnTo>
                  <a:close/>
                </a:path>
                <a:path w="5344795" h="1828800">
                  <a:moveTo>
                    <a:pt x="3870531" y="457200"/>
                  </a:moveTo>
                  <a:lnTo>
                    <a:pt x="3710239" y="368300"/>
                  </a:lnTo>
                  <a:lnTo>
                    <a:pt x="3869410" y="279400"/>
                  </a:lnTo>
                  <a:lnTo>
                    <a:pt x="4029701" y="368300"/>
                  </a:lnTo>
                  <a:lnTo>
                    <a:pt x="3870531" y="457200"/>
                  </a:lnTo>
                  <a:close/>
                </a:path>
                <a:path w="5344795" h="1828800">
                  <a:moveTo>
                    <a:pt x="3509595" y="495300"/>
                  </a:moveTo>
                  <a:lnTo>
                    <a:pt x="3349304" y="393700"/>
                  </a:lnTo>
                  <a:lnTo>
                    <a:pt x="3508474" y="304800"/>
                  </a:lnTo>
                  <a:lnTo>
                    <a:pt x="3668765" y="393700"/>
                  </a:lnTo>
                  <a:lnTo>
                    <a:pt x="3509595" y="495300"/>
                  </a:lnTo>
                  <a:close/>
                </a:path>
                <a:path w="5344795" h="1828800">
                  <a:moveTo>
                    <a:pt x="3195738" y="546100"/>
                  </a:moveTo>
                  <a:lnTo>
                    <a:pt x="3035446" y="457200"/>
                  </a:lnTo>
                  <a:lnTo>
                    <a:pt x="3194617" y="368300"/>
                  </a:lnTo>
                  <a:lnTo>
                    <a:pt x="3354908" y="457200"/>
                  </a:lnTo>
                  <a:lnTo>
                    <a:pt x="3195738" y="546100"/>
                  </a:lnTo>
                  <a:close/>
                </a:path>
                <a:path w="5344795" h="1828800">
                  <a:moveTo>
                    <a:pt x="4074538" y="584200"/>
                  </a:moveTo>
                  <a:lnTo>
                    <a:pt x="3914247" y="482600"/>
                  </a:lnTo>
                  <a:lnTo>
                    <a:pt x="4073417" y="393700"/>
                  </a:lnTo>
                  <a:lnTo>
                    <a:pt x="4233708" y="482600"/>
                  </a:lnTo>
                  <a:lnTo>
                    <a:pt x="4074538" y="584200"/>
                  </a:lnTo>
                  <a:close/>
                </a:path>
                <a:path w="5344795" h="1828800">
                  <a:moveTo>
                    <a:pt x="3710239" y="609600"/>
                  </a:moveTo>
                  <a:lnTo>
                    <a:pt x="3549948" y="520700"/>
                  </a:lnTo>
                  <a:lnTo>
                    <a:pt x="3709119" y="419100"/>
                  </a:lnTo>
                  <a:lnTo>
                    <a:pt x="3869410" y="520700"/>
                  </a:lnTo>
                  <a:lnTo>
                    <a:pt x="3710239" y="609600"/>
                  </a:lnTo>
                  <a:close/>
                </a:path>
                <a:path w="5344795" h="1828800">
                  <a:moveTo>
                    <a:pt x="2988368" y="685800"/>
                  </a:moveTo>
                  <a:lnTo>
                    <a:pt x="2782119" y="571500"/>
                  </a:lnTo>
                  <a:lnTo>
                    <a:pt x="2956982" y="469900"/>
                  </a:lnTo>
                  <a:lnTo>
                    <a:pt x="3163231" y="584200"/>
                  </a:lnTo>
                  <a:lnTo>
                    <a:pt x="2988368" y="685800"/>
                  </a:lnTo>
                  <a:close/>
                </a:path>
                <a:path w="5344795" h="1828800">
                  <a:moveTo>
                    <a:pt x="3398624" y="673100"/>
                  </a:moveTo>
                  <a:lnTo>
                    <a:pt x="3238333" y="571500"/>
                  </a:lnTo>
                  <a:lnTo>
                    <a:pt x="3397503" y="482600"/>
                  </a:lnTo>
                  <a:lnTo>
                    <a:pt x="3557794" y="571500"/>
                  </a:lnTo>
                  <a:lnTo>
                    <a:pt x="3398624" y="673100"/>
                  </a:lnTo>
                  <a:close/>
                </a:path>
                <a:path w="5344795" h="1828800">
                  <a:moveTo>
                    <a:pt x="5212270" y="508000"/>
                  </a:moveTo>
                  <a:lnTo>
                    <a:pt x="5149919" y="508000"/>
                  </a:lnTo>
                  <a:lnTo>
                    <a:pt x="5139113" y="495300"/>
                  </a:lnTo>
                  <a:lnTo>
                    <a:pt x="5218996" y="495300"/>
                  </a:lnTo>
                  <a:lnTo>
                    <a:pt x="5212270" y="508000"/>
                  </a:lnTo>
                  <a:close/>
                </a:path>
                <a:path w="5344795" h="1828800">
                  <a:moveTo>
                    <a:pt x="4277424" y="698500"/>
                  </a:moveTo>
                  <a:lnTo>
                    <a:pt x="4117133" y="609600"/>
                  </a:lnTo>
                  <a:lnTo>
                    <a:pt x="4276303" y="508000"/>
                  </a:lnTo>
                  <a:lnTo>
                    <a:pt x="4436594" y="609600"/>
                  </a:lnTo>
                  <a:lnTo>
                    <a:pt x="4277424" y="698500"/>
                  </a:lnTo>
                  <a:close/>
                </a:path>
                <a:path w="5344795" h="1828800">
                  <a:moveTo>
                    <a:pt x="3244918" y="1689100"/>
                  </a:moveTo>
                  <a:lnTo>
                    <a:pt x="3170325" y="1689100"/>
                  </a:lnTo>
                  <a:lnTo>
                    <a:pt x="3204285" y="1676400"/>
                  </a:lnTo>
                  <a:lnTo>
                    <a:pt x="3235933" y="1663700"/>
                  </a:lnTo>
                  <a:lnTo>
                    <a:pt x="5129322" y="571500"/>
                  </a:lnTo>
                  <a:lnTo>
                    <a:pt x="5162249" y="546100"/>
                  </a:lnTo>
                  <a:lnTo>
                    <a:pt x="5174159" y="520700"/>
                  </a:lnTo>
                  <a:lnTo>
                    <a:pt x="5173038" y="508000"/>
                  </a:lnTo>
                  <a:lnTo>
                    <a:pt x="5197698" y="508000"/>
                  </a:lnTo>
                  <a:lnTo>
                    <a:pt x="5198819" y="520700"/>
                  </a:lnTo>
                  <a:lnTo>
                    <a:pt x="5198819" y="571500"/>
                  </a:lnTo>
                  <a:lnTo>
                    <a:pt x="5174159" y="571500"/>
                  </a:lnTo>
                  <a:lnTo>
                    <a:pt x="5167031" y="584200"/>
                  </a:lnTo>
                  <a:lnTo>
                    <a:pt x="5159167" y="584200"/>
                  </a:lnTo>
                  <a:lnTo>
                    <a:pt x="5150672" y="596900"/>
                  </a:lnTo>
                  <a:lnTo>
                    <a:pt x="5141652" y="596900"/>
                  </a:lnTo>
                  <a:lnTo>
                    <a:pt x="3276444" y="1676400"/>
                  </a:lnTo>
                  <a:lnTo>
                    <a:pt x="3244918" y="1689100"/>
                  </a:lnTo>
                  <a:close/>
                </a:path>
                <a:path w="5344795" h="1828800">
                  <a:moveTo>
                    <a:pt x="3910884" y="723900"/>
                  </a:moveTo>
                  <a:lnTo>
                    <a:pt x="3750593" y="635000"/>
                  </a:lnTo>
                  <a:lnTo>
                    <a:pt x="3909763" y="546100"/>
                  </a:lnTo>
                  <a:lnTo>
                    <a:pt x="4070054" y="635000"/>
                  </a:lnTo>
                  <a:lnTo>
                    <a:pt x="3910884" y="723900"/>
                  </a:lnTo>
                  <a:close/>
                </a:path>
                <a:path w="5344795" h="1828800">
                  <a:moveTo>
                    <a:pt x="3245496" y="1803400"/>
                  </a:moveTo>
                  <a:lnTo>
                    <a:pt x="3169116" y="1803400"/>
                  </a:lnTo>
                  <a:lnTo>
                    <a:pt x="3204425" y="1790700"/>
                  </a:lnTo>
                  <a:lnTo>
                    <a:pt x="3237632" y="1778000"/>
                  </a:lnTo>
                  <a:lnTo>
                    <a:pt x="3267477" y="1765300"/>
                  </a:lnTo>
                  <a:lnTo>
                    <a:pt x="5145470" y="685800"/>
                  </a:lnTo>
                  <a:lnTo>
                    <a:pt x="5161549" y="660400"/>
                  </a:lnTo>
                  <a:lnTo>
                    <a:pt x="5171322" y="647700"/>
                  </a:lnTo>
                  <a:lnTo>
                    <a:pt x="5174159" y="635000"/>
                  </a:lnTo>
                  <a:lnTo>
                    <a:pt x="5174159" y="571500"/>
                  </a:lnTo>
                  <a:lnTo>
                    <a:pt x="5198819" y="571500"/>
                  </a:lnTo>
                  <a:lnTo>
                    <a:pt x="5198819" y="622300"/>
                  </a:lnTo>
                  <a:lnTo>
                    <a:pt x="5195456" y="647700"/>
                  </a:lnTo>
                  <a:lnTo>
                    <a:pt x="5183687" y="673100"/>
                  </a:lnTo>
                  <a:lnTo>
                    <a:pt x="5163510" y="698500"/>
                  </a:lnTo>
                  <a:lnTo>
                    <a:pt x="5134927" y="711200"/>
                  </a:lnTo>
                  <a:lnTo>
                    <a:pt x="3278686" y="1790700"/>
                  </a:lnTo>
                  <a:lnTo>
                    <a:pt x="3245496" y="1803400"/>
                  </a:lnTo>
                  <a:close/>
                </a:path>
                <a:path w="5344795" h="1828800">
                  <a:moveTo>
                    <a:pt x="3601510" y="787400"/>
                  </a:moveTo>
                  <a:lnTo>
                    <a:pt x="3441219" y="698500"/>
                  </a:lnTo>
                  <a:lnTo>
                    <a:pt x="3600389" y="596900"/>
                  </a:lnTo>
                  <a:lnTo>
                    <a:pt x="3760681" y="698500"/>
                  </a:lnTo>
                  <a:lnTo>
                    <a:pt x="3601510" y="787400"/>
                  </a:lnTo>
                  <a:close/>
                </a:path>
                <a:path w="5344795" h="1828800">
                  <a:moveTo>
                    <a:pt x="3202463" y="812800"/>
                  </a:moveTo>
                  <a:lnTo>
                    <a:pt x="3026479" y="711200"/>
                  </a:lnTo>
                  <a:lnTo>
                    <a:pt x="3201343" y="609600"/>
                  </a:lnTo>
                  <a:lnTo>
                    <a:pt x="3377327" y="711200"/>
                  </a:lnTo>
                  <a:lnTo>
                    <a:pt x="3202463" y="812800"/>
                  </a:lnTo>
                  <a:close/>
                </a:path>
                <a:path w="5344795" h="1828800">
                  <a:moveTo>
                    <a:pt x="4484150" y="838200"/>
                  </a:moveTo>
                  <a:lnTo>
                    <a:pt x="4428748" y="838200"/>
                  </a:lnTo>
                  <a:lnTo>
                    <a:pt x="4479189" y="812800"/>
                  </a:lnTo>
                  <a:lnTo>
                    <a:pt x="4323381" y="723900"/>
                  </a:lnTo>
                  <a:lnTo>
                    <a:pt x="4482552" y="635000"/>
                  </a:lnTo>
                  <a:lnTo>
                    <a:pt x="4638360" y="723900"/>
                  </a:lnTo>
                  <a:lnTo>
                    <a:pt x="4684628" y="723900"/>
                  </a:lnTo>
                  <a:lnTo>
                    <a:pt x="4484150" y="838200"/>
                  </a:lnTo>
                  <a:close/>
                </a:path>
                <a:path w="5344795" h="1828800">
                  <a:moveTo>
                    <a:pt x="4261398" y="965200"/>
                  </a:moveTo>
                  <a:lnTo>
                    <a:pt x="4219136" y="965200"/>
                  </a:lnTo>
                  <a:lnTo>
                    <a:pt x="4274061" y="927100"/>
                  </a:lnTo>
                  <a:lnTo>
                    <a:pt x="3955720" y="749300"/>
                  </a:lnTo>
                  <a:lnTo>
                    <a:pt x="4110407" y="660400"/>
                  </a:lnTo>
                  <a:lnTo>
                    <a:pt x="4428748" y="838200"/>
                  </a:lnTo>
                  <a:lnTo>
                    <a:pt x="4484150" y="838200"/>
                  </a:lnTo>
                  <a:lnTo>
                    <a:pt x="4261398" y="965200"/>
                  </a:lnTo>
                  <a:close/>
                </a:path>
                <a:path w="5344795" h="1828800">
                  <a:moveTo>
                    <a:pt x="4060920" y="1079500"/>
                  </a:moveTo>
                  <a:lnTo>
                    <a:pt x="4016250" y="1079500"/>
                  </a:lnTo>
                  <a:lnTo>
                    <a:pt x="4064450" y="1054100"/>
                  </a:lnTo>
                  <a:lnTo>
                    <a:pt x="3645226" y="812800"/>
                  </a:lnTo>
                  <a:lnTo>
                    <a:pt x="3799913" y="723900"/>
                  </a:lnTo>
                  <a:lnTo>
                    <a:pt x="4219136" y="965200"/>
                  </a:lnTo>
                  <a:lnTo>
                    <a:pt x="4261398" y="965200"/>
                  </a:lnTo>
                  <a:lnTo>
                    <a:pt x="4060920" y="1079500"/>
                  </a:lnTo>
                  <a:close/>
                </a:path>
                <a:path w="5344795" h="1828800">
                  <a:moveTo>
                    <a:pt x="3416559" y="939800"/>
                  </a:moveTo>
                  <a:lnTo>
                    <a:pt x="3240575" y="838200"/>
                  </a:lnTo>
                  <a:lnTo>
                    <a:pt x="3415438" y="736600"/>
                  </a:lnTo>
                  <a:lnTo>
                    <a:pt x="3591422" y="838200"/>
                  </a:lnTo>
                  <a:lnTo>
                    <a:pt x="3416559" y="939800"/>
                  </a:lnTo>
                  <a:close/>
                </a:path>
                <a:path w="5344795" h="1828800">
                  <a:moveTo>
                    <a:pt x="3631775" y="1054100"/>
                  </a:moveTo>
                  <a:lnTo>
                    <a:pt x="3455791" y="952500"/>
                  </a:lnTo>
                  <a:lnTo>
                    <a:pt x="3630654" y="850900"/>
                  </a:lnTo>
                  <a:lnTo>
                    <a:pt x="3806638" y="952500"/>
                  </a:lnTo>
                  <a:lnTo>
                    <a:pt x="3631775" y="1054100"/>
                  </a:lnTo>
                  <a:close/>
                </a:path>
                <a:path w="5344795" h="1828800">
                  <a:moveTo>
                    <a:pt x="3860443" y="1193800"/>
                  </a:moveTo>
                  <a:lnTo>
                    <a:pt x="3850354" y="1181100"/>
                  </a:lnTo>
                  <a:lnTo>
                    <a:pt x="3845871" y="1181100"/>
                  </a:lnTo>
                  <a:lnTo>
                    <a:pt x="3669887" y="1079500"/>
                  </a:lnTo>
                  <a:lnTo>
                    <a:pt x="3844750" y="977900"/>
                  </a:lnTo>
                  <a:lnTo>
                    <a:pt x="4016250" y="1079500"/>
                  </a:lnTo>
                  <a:lnTo>
                    <a:pt x="4060920" y="1079500"/>
                  </a:lnTo>
                  <a:lnTo>
                    <a:pt x="3860443" y="1193800"/>
                  </a:lnTo>
                  <a:close/>
                </a:path>
                <a:path w="5344795" h="1828800">
                  <a:moveTo>
                    <a:pt x="3135208" y="1714500"/>
                  </a:moveTo>
                  <a:lnTo>
                    <a:pt x="3104838" y="1714500"/>
                  </a:lnTo>
                  <a:lnTo>
                    <a:pt x="3076360" y="1701800"/>
                  </a:lnTo>
                  <a:lnTo>
                    <a:pt x="3173039" y="1701800"/>
                  </a:lnTo>
                  <a:lnTo>
                    <a:pt x="3135208" y="1714500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4800" y="304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ВВЕДЕНИЕ В ПРЕДМЕТНУЮ ОБЛАСТЬ (ОПИСАНИЕ СИТУАЦИИ «КАК ЕСТЬ»)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3037" y="1838325"/>
          <a:ext cx="8818563" cy="36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6247"/>
                <a:gridCol w="4038602"/>
                <a:gridCol w="1633714"/>
              </a:tblGrid>
              <a:tr h="64033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512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решения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8775" marR="287655" indent="-628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 времени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037970">
                <a:tc>
                  <a:txBody>
                    <a:bodyPr/>
                    <a:lstStyle/>
                    <a:p>
                      <a:pPr marL="182563" marR="84455" indent="-6350">
                        <a:lnSpc>
                          <a:spcPct val="114999"/>
                        </a:lnSpc>
                        <a:spcBef>
                          <a:spcPts val="100"/>
                        </a:spcBef>
                        <a:tabLst>
                          <a:tab pos="1760220" algn="l"/>
                          <a:tab pos="2440305" algn="l"/>
                        </a:tabLst>
                      </a:pPr>
                      <a:r>
                        <a:rPr sz="1800" spc="-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20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35" dirty="0" err="1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10" dirty="0" err="1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2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 err="1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5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40" dirty="0" err="1" smtClean="0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5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25" dirty="0" err="1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2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рон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ой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фо</a:t>
                      </a:r>
                      <a:r>
                        <a:rPr sz="1800" spc="-30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25" dirty="0" err="1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20" dirty="0" err="1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ора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82563" indent="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64615" marR="199390" indent="-11569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Создание </a:t>
                      </a:r>
                      <a:r>
                        <a:rPr sz="1800" spc="-5" dirty="0" err="1">
                          <a:latin typeface="Times New Roman"/>
                          <a:cs typeface="Times New Roman"/>
                        </a:rPr>
                        <a:t>электронной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800" spc="-5" dirty="0" smtClean="0">
                        <a:latin typeface="Times New Roman"/>
                        <a:cs typeface="Times New Roman"/>
                      </a:endParaRPr>
                    </a:p>
                    <a:p>
                      <a:pPr marL="1364615" marR="199390" indent="-11569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 err="1" smtClean="0">
                          <a:latin typeface="Times New Roman"/>
                          <a:cs typeface="Times New Roman"/>
                        </a:rPr>
                        <a:t>формы</a:t>
                      </a:r>
                      <a:r>
                        <a:rPr sz="18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сбора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sz="18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434340" marR="83185" indent="-257810">
                        <a:lnSpc>
                          <a:spcPct val="114999"/>
                        </a:lnSpc>
                        <a:spcBef>
                          <a:spcPts val="100"/>
                        </a:spcBef>
                        <a:tabLst>
                          <a:tab pos="149669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Заня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ть	</a:t>
                      </a:r>
                      <a:r>
                        <a:rPr sz="1800" spc="-25" dirty="0" err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 err="1">
                          <a:latin typeface="Times New Roman"/>
                          <a:cs typeface="Times New Roman"/>
                        </a:rPr>
                        <a:t>тве</a:t>
                      </a:r>
                      <a:r>
                        <a:rPr sz="1800" spc="25" dirty="0" err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10" dirty="0" err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dirty="0" err="1">
                          <a:latin typeface="Times New Roman"/>
                          <a:cs typeface="Times New Roman"/>
                        </a:rPr>
                        <a:t>твен</a:t>
                      </a:r>
                      <a:r>
                        <a:rPr sz="1800" spc="-10" dirty="0" err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 err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45" dirty="0" err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dirty="0" err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 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434340" marR="83185" indent="-257810">
                        <a:lnSpc>
                          <a:spcPct val="114999"/>
                        </a:lnSpc>
                        <a:spcBef>
                          <a:spcPts val="100"/>
                        </a:spcBef>
                        <a:tabLst>
                          <a:tab pos="1496695" algn="l"/>
                        </a:tabLst>
                      </a:pPr>
                      <a:r>
                        <a:rPr sz="1800" dirty="0" err="1" smtClean="0">
                          <a:latin typeface="Times New Roman"/>
                          <a:cs typeface="Times New Roman"/>
                        </a:rPr>
                        <a:t>заместителя</a:t>
                      </a:r>
                      <a:r>
                        <a:rPr sz="18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директора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241300" indent="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Подача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 err="1">
                          <a:latin typeface="Times New Roman"/>
                          <a:cs typeface="Times New Roman"/>
                        </a:rPr>
                        <a:t>электронном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800" spc="-434" dirty="0" smtClean="0">
                        <a:latin typeface="Times New Roman"/>
                        <a:cs typeface="Times New Roman"/>
                      </a:endParaRPr>
                    </a:p>
                    <a:p>
                      <a:pPr marL="182563" marR="241300" indent="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 err="1" smtClean="0">
                          <a:latin typeface="Times New Roman"/>
                          <a:cs typeface="Times New Roman"/>
                        </a:rPr>
                        <a:t>виде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 лично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заместителю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директора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sz="18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37970">
                <a:tc>
                  <a:txBody>
                    <a:bodyPr/>
                    <a:lstStyle/>
                    <a:p>
                      <a:pPr marL="179388" marR="82550" indent="12700" algn="just">
                        <a:lnSpc>
                          <a:spcPct val="114999"/>
                        </a:lnSpc>
                        <a:spcBef>
                          <a:spcPts val="105"/>
                        </a:spcBef>
                        <a:tabLst>
                          <a:tab pos="1988820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ори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сбора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быстрой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обратной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связи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318135" indent="-1588" algn="l">
                        <a:lnSpc>
                          <a:spcPct val="8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 err="1" smtClean="0">
                          <a:latin typeface="Times New Roman"/>
                          <a:cs typeface="Times New Roman"/>
                        </a:rPr>
                        <a:t>Разработка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алгоритма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сбора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быстрой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обратной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связи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sz="18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497061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800" y="1219200"/>
            <a:ext cx="22053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sz="2000" b="1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endParaRPr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object 25"/>
          <p:cNvGrpSpPr/>
          <p:nvPr/>
        </p:nvGrpSpPr>
        <p:grpSpPr>
          <a:xfrm>
            <a:off x="6477000" y="0"/>
            <a:ext cx="2667000" cy="914400"/>
            <a:chOff x="4999061" y="0"/>
            <a:chExt cx="5344795" cy="1828800"/>
          </a:xfrm>
        </p:grpSpPr>
        <p:sp>
          <p:nvSpPr>
            <p:cNvPr id="7" name="object 26"/>
            <p:cNvSpPr/>
            <p:nvPr/>
          </p:nvSpPr>
          <p:spPr>
            <a:xfrm>
              <a:off x="5011391" y="0"/>
              <a:ext cx="5320030" cy="1821180"/>
            </a:xfrm>
            <a:custGeom>
              <a:avLst/>
              <a:gdLst/>
              <a:ahLst/>
              <a:cxnLst/>
              <a:rect l="l" t="t" r="r" b="b"/>
              <a:pathLst>
                <a:path w="5320030" h="1821180">
                  <a:moveTo>
                    <a:pt x="3119515" y="1820754"/>
                  </a:moveTo>
                  <a:lnTo>
                    <a:pt x="3060807" y="1814304"/>
                  </a:lnTo>
                  <a:lnTo>
                    <a:pt x="3013028" y="1796074"/>
                  </a:lnTo>
                  <a:lnTo>
                    <a:pt x="39232" y="77439"/>
                  </a:lnTo>
                  <a:lnTo>
                    <a:pt x="3135" y="38946"/>
                  </a:lnTo>
                  <a:lnTo>
                    <a:pt x="0" y="23591"/>
                  </a:lnTo>
                  <a:lnTo>
                    <a:pt x="0" y="0"/>
                  </a:lnTo>
                  <a:lnTo>
                    <a:pt x="112061" y="0"/>
                  </a:lnTo>
                  <a:lnTo>
                    <a:pt x="3020875" y="1680526"/>
                  </a:lnTo>
                  <a:lnTo>
                    <a:pt x="3041997" y="1690184"/>
                  </a:lnTo>
                  <a:lnTo>
                    <a:pt x="3066272" y="1697213"/>
                  </a:lnTo>
                  <a:lnTo>
                    <a:pt x="3093069" y="1701508"/>
                  </a:lnTo>
                  <a:lnTo>
                    <a:pt x="3121757" y="1702963"/>
                  </a:lnTo>
                  <a:lnTo>
                    <a:pt x="3404435" y="1702963"/>
                  </a:lnTo>
                  <a:lnTo>
                    <a:pt x="3260751" y="1785978"/>
                  </a:lnTo>
                  <a:lnTo>
                    <a:pt x="3229856" y="1800877"/>
                  </a:lnTo>
                  <a:lnTo>
                    <a:pt x="3195177" y="1811780"/>
                  </a:lnTo>
                  <a:lnTo>
                    <a:pt x="3157977" y="1818476"/>
                  </a:lnTo>
                  <a:lnTo>
                    <a:pt x="3119515" y="1820754"/>
                  </a:lnTo>
                  <a:close/>
                </a:path>
                <a:path w="5320030" h="1821180">
                  <a:moveTo>
                    <a:pt x="3404435" y="1702963"/>
                  </a:moveTo>
                  <a:lnTo>
                    <a:pt x="3121757" y="1702963"/>
                  </a:lnTo>
                  <a:lnTo>
                    <a:pt x="3158555" y="1700701"/>
                  </a:lnTo>
                  <a:lnTo>
                    <a:pt x="3194197" y="1694128"/>
                  </a:lnTo>
                  <a:lnTo>
                    <a:pt x="3257388" y="1669308"/>
                  </a:lnTo>
                  <a:lnTo>
                    <a:pt x="5122597" y="591234"/>
                  </a:lnTo>
                  <a:lnTo>
                    <a:pt x="5158466" y="563890"/>
                  </a:lnTo>
                  <a:lnTo>
                    <a:pt x="5174159" y="534021"/>
                  </a:lnTo>
                  <a:lnTo>
                    <a:pt x="5174159" y="636108"/>
                  </a:lnTo>
                  <a:lnTo>
                    <a:pt x="5171059" y="656406"/>
                  </a:lnTo>
                  <a:lnTo>
                    <a:pt x="5160288" y="676493"/>
                  </a:lnTo>
                  <a:lnTo>
                    <a:pt x="5142160" y="695740"/>
                  </a:lnTo>
                  <a:lnTo>
                    <a:pt x="5116992" y="713513"/>
                  </a:lnTo>
                  <a:lnTo>
                    <a:pt x="3404435" y="1702963"/>
                  </a:lnTo>
                  <a:close/>
                </a:path>
                <a:path w="5320030" h="1821180">
                  <a:moveTo>
                    <a:pt x="5201534" y="496792"/>
                  </a:moveTo>
                  <a:lnTo>
                    <a:pt x="5217472" y="483487"/>
                  </a:lnTo>
                  <a:lnTo>
                    <a:pt x="5230905" y="461804"/>
                  </a:lnTo>
                  <a:lnTo>
                    <a:pt x="5239505" y="433601"/>
                  </a:lnTo>
                  <a:lnTo>
                    <a:pt x="5242535" y="399402"/>
                  </a:lnTo>
                  <a:lnTo>
                    <a:pt x="5242535" y="0"/>
                  </a:lnTo>
                  <a:lnTo>
                    <a:pt x="5319878" y="0"/>
                  </a:lnTo>
                  <a:lnTo>
                    <a:pt x="5319878" y="361260"/>
                  </a:lnTo>
                  <a:lnTo>
                    <a:pt x="5317181" y="394179"/>
                  </a:lnTo>
                  <a:lnTo>
                    <a:pt x="5309229" y="421839"/>
                  </a:lnTo>
                  <a:lnTo>
                    <a:pt x="5296234" y="443609"/>
                  </a:lnTo>
                  <a:lnTo>
                    <a:pt x="5278404" y="458859"/>
                  </a:lnTo>
                  <a:lnTo>
                    <a:pt x="5277283" y="458859"/>
                  </a:lnTo>
                  <a:lnTo>
                    <a:pt x="5211009" y="492233"/>
                  </a:lnTo>
                  <a:lnTo>
                    <a:pt x="5202410" y="496405"/>
                  </a:lnTo>
                  <a:lnTo>
                    <a:pt x="5201534" y="496792"/>
                  </a:lnTo>
                  <a:close/>
                </a:path>
                <a:path w="5320030" h="1821180">
                  <a:moveTo>
                    <a:pt x="5201061" y="497187"/>
                  </a:moveTo>
                  <a:lnTo>
                    <a:pt x="5201061" y="497001"/>
                  </a:lnTo>
                  <a:lnTo>
                    <a:pt x="5201534" y="496792"/>
                  </a:lnTo>
                  <a:lnTo>
                    <a:pt x="5201061" y="497187"/>
                  </a:lnTo>
                  <a:close/>
                </a:path>
                <a:path w="5320030" h="1821180">
                  <a:moveTo>
                    <a:pt x="5201061" y="498123"/>
                  </a:moveTo>
                  <a:lnTo>
                    <a:pt x="5199940" y="498123"/>
                  </a:lnTo>
                  <a:lnTo>
                    <a:pt x="5201061" y="497187"/>
                  </a:lnTo>
                  <a:lnTo>
                    <a:pt x="5201061" y="498123"/>
                  </a:lnTo>
                  <a:close/>
                </a:path>
              </a:pathLst>
            </a:custGeom>
            <a:solidFill>
              <a:srgbClr val="F0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7"/>
            <p:cNvSpPr/>
            <p:nvPr/>
          </p:nvSpPr>
          <p:spPr>
            <a:xfrm>
              <a:off x="5123431" y="0"/>
              <a:ext cx="5062220" cy="1704339"/>
            </a:xfrm>
            <a:custGeom>
              <a:avLst/>
              <a:gdLst/>
              <a:ahLst/>
              <a:cxnLst/>
              <a:rect l="l" t="t" r="r" b="b"/>
              <a:pathLst>
                <a:path w="5062220" h="1704339">
                  <a:moveTo>
                    <a:pt x="3010839" y="1704085"/>
                  </a:moveTo>
                  <a:lnTo>
                    <a:pt x="2955353" y="1698335"/>
                  </a:lnTo>
                  <a:lnTo>
                    <a:pt x="2909956" y="1681648"/>
                  </a:lnTo>
                  <a:lnTo>
                    <a:pt x="0" y="0"/>
                  </a:lnTo>
                  <a:lnTo>
                    <a:pt x="4192657" y="0"/>
                  </a:lnTo>
                  <a:lnTo>
                    <a:pt x="5029613" y="483539"/>
                  </a:lnTo>
                  <a:lnTo>
                    <a:pt x="5060035" y="515564"/>
                  </a:lnTo>
                  <a:lnTo>
                    <a:pt x="5062119" y="527290"/>
                  </a:lnTo>
                  <a:lnTo>
                    <a:pt x="5058634" y="543592"/>
                  </a:lnTo>
                  <a:lnTo>
                    <a:pt x="5032327" y="576195"/>
                  </a:lnTo>
                  <a:lnTo>
                    <a:pt x="3145349" y="1670430"/>
                  </a:lnTo>
                  <a:lnTo>
                    <a:pt x="3082297" y="1695250"/>
                  </a:lnTo>
                  <a:lnTo>
                    <a:pt x="3010839" y="1704085"/>
                  </a:lnTo>
                  <a:close/>
                </a:path>
              </a:pathLst>
            </a:custGeom>
            <a:solidFill>
              <a:srgbClr val="F6B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8"/>
            <p:cNvSpPr/>
            <p:nvPr/>
          </p:nvSpPr>
          <p:spPr>
            <a:xfrm>
              <a:off x="6787894" y="0"/>
              <a:ext cx="3350895" cy="1193800"/>
            </a:xfrm>
            <a:custGeom>
              <a:avLst/>
              <a:gdLst/>
              <a:ahLst/>
              <a:cxnLst/>
              <a:rect l="l" t="t" r="r" b="b"/>
              <a:pathLst>
                <a:path w="3350895" h="1193800">
                  <a:moveTo>
                    <a:pt x="2064884" y="1193654"/>
                  </a:moveTo>
                  <a:lnTo>
                    <a:pt x="0" y="0"/>
                  </a:lnTo>
                  <a:lnTo>
                    <a:pt x="2057535" y="0"/>
                  </a:lnTo>
                  <a:lnTo>
                    <a:pt x="3093888" y="599087"/>
                  </a:lnTo>
                  <a:lnTo>
                    <a:pt x="2064884" y="1193654"/>
                  </a:lnTo>
                  <a:close/>
                </a:path>
                <a:path w="3350895" h="1193800">
                  <a:moveTo>
                    <a:pt x="3350578" y="328727"/>
                  </a:moveTo>
                  <a:lnTo>
                    <a:pt x="2781856" y="0"/>
                  </a:lnTo>
                  <a:lnTo>
                    <a:pt x="3350578" y="0"/>
                  </a:lnTo>
                  <a:lnTo>
                    <a:pt x="3350578" y="328727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9"/>
            <p:cNvSpPr/>
            <p:nvPr/>
          </p:nvSpPr>
          <p:spPr>
            <a:xfrm>
              <a:off x="4999061" y="0"/>
              <a:ext cx="5344795" cy="1828800"/>
            </a:xfrm>
            <a:custGeom>
              <a:avLst/>
              <a:gdLst/>
              <a:ahLst/>
              <a:cxnLst/>
              <a:rect l="l" t="t" r="r" b="b"/>
              <a:pathLst>
                <a:path w="5344795" h="1828800">
                  <a:moveTo>
                    <a:pt x="3170710" y="1828800"/>
                  </a:moveTo>
                  <a:lnTo>
                    <a:pt x="3100442" y="1828800"/>
                  </a:lnTo>
                  <a:lnTo>
                    <a:pt x="3070615" y="1816100"/>
                  </a:lnTo>
                  <a:lnTo>
                    <a:pt x="3043100" y="1816100"/>
                  </a:lnTo>
                  <a:lnTo>
                    <a:pt x="44836" y="76200"/>
                  </a:lnTo>
                  <a:lnTo>
                    <a:pt x="11909" y="508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24660" y="0"/>
                  </a:lnTo>
                  <a:lnTo>
                    <a:pt x="24660" y="12700"/>
                  </a:lnTo>
                  <a:lnTo>
                    <a:pt x="27690" y="25400"/>
                  </a:lnTo>
                  <a:lnTo>
                    <a:pt x="35449" y="38100"/>
                  </a:lnTo>
                  <a:lnTo>
                    <a:pt x="45940" y="50800"/>
                  </a:lnTo>
                  <a:lnTo>
                    <a:pt x="57166" y="63500"/>
                  </a:lnTo>
                  <a:lnTo>
                    <a:pt x="3032084" y="1778000"/>
                  </a:lnTo>
                  <a:lnTo>
                    <a:pt x="3053048" y="1790700"/>
                  </a:lnTo>
                  <a:lnTo>
                    <a:pt x="3077061" y="1790700"/>
                  </a:lnTo>
                  <a:lnTo>
                    <a:pt x="3103805" y="1803400"/>
                  </a:lnTo>
                  <a:lnTo>
                    <a:pt x="3245496" y="1803400"/>
                  </a:lnTo>
                  <a:lnTo>
                    <a:pt x="3209049" y="1816100"/>
                  </a:lnTo>
                  <a:lnTo>
                    <a:pt x="3170710" y="1828800"/>
                  </a:lnTo>
                  <a:close/>
                </a:path>
                <a:path w="5344795" h="1828800">
                  <a:moveTo>
                    <a:pt x="3210030" y="1701800"/>
                  </a:moveTo>
                  <a:lnTo>
                    <a:pt x="3050404" y="1701800"/>
                  </a:lnTo>
                  <a:lnTo>
                    <a:pt x="3027600" y="1689100"/>
                  </a:lnTo>
                  <a:lnTo>
                    <a:pt x="101270" y="0"/>
                  </a:lnTo>
                  <a:lnTo>
                    <a:pt x="149385" y="0"/>
                  </a:lnTo>
                  <a:lnTo>
                    <a:pt x="3039930" y="1663700"/>
                  </a:lnTo>
                  <a:lnTo>
                    <a:pt x="3059389" y="1676400"/>
                  </a:lnTo>
                  <a:lnTo>
                    <a:pt x="3082105" y="1676400"/>
                  </a:lnTo>
                  <a:lnTo>
                    <a:pt x="3107553" y="1689100"/>
                  </a:lnTo>
                  <a:lnTo>
                    <a:pt x="3244918" y="1689100"/>
                  </a:lnTo>
                  <a:lnTo>
                    <a:pt x="3210030" y="1701800"/>
                  </a:lnTo>
                  <a:close/>
                </a:path>
                <a:path w="5344795" h="1828800">
                  <a:moveTo>
                    <a:pt x="2742887" y="546100"/>
                  </a:moveTo>
                  <a:lnTo>
                    <a:pt x="1831580" y="25400"/>
                  </a:lnTo>
                  <a:lnTo>
                    <a:pt x="1876325" y="0"/>
                  </a:lnTo>
                  <a:lnTo>
                    <a:pt x="2136573" y="0"/>
                  </a:lnTo>
                  <a:lnTo>
                    <a:pt x="2917750" y="444500"/>
                  </a:lnTo>
                  <a:lnTo>
                    <a:pt x="2742887" y="546100"/>
                  </a:lnTo>
                  <a:close/>
                </a:path>
                <a:path w="5344795" h="1828800">
                  <a:moveTo>
                    <a:pt x="2385314" y="76200"/>
                  </a:moveTo>
                  <a:lnTo>
                    <a:pt x="2230829" y="0"/>
                  </a:lnTo>
                  <a:lnTo>
                    <a:pt x="2538718" y="0"/>
                  </a:lnTo>
                  <a:lnTo>
                    <a:pt x="2385314" y="76200"/>
                  </a:lnTo>
                  <a:close/>
                </a:path>
                <a:path w="5344795" h="1828800">
                  <a:moveTo>
                    <a:pt x="2704776" y="25400"/>
                  </a:moveTo>
                  <a:lnTo>
                    <a:pt x="2648029" y="0"/>
                  </a:lnTo>
                  <a:lnTo>
                    <a:pt x="2761126" y="0"/>
                  </a:lnTo>
                  <a:lnTo>
                    <a:pt x="2704776" y="25400"/>
                  </a:lnTo>
                  <a:close/>
                </a:path>
                <a:path w="5344795" h="1828800">
                  <a:moveTo>
                    <a:pt x="2905420" y="139700"/>
                  </a:moveTo>
                  <a:lnTo>
                    <a:pt x="2745129" y="50800"/>
                  </a:lnTo>
                  <a:lnTo>
                    <a:pt x="2844182" y="0"/>
                  </a:lnTo>
                  <a:lnTo>
                    <a:pt x="2964839" y="0"/>
                  </a:lnTo>
                  <a:lnTo>
                    <a:pt x="3064590" y="50800"/>
                  </a:lnTo>
                  <a:lnTo>
                    <a:pt x="2905420" y="139700"/>
                  </a:lnTo>
                  <a:close/>
                </a:path>
                <a:path w="5344795" h="1828800">
                  <a:moveTo>
                    <a:pt x="3258509" y="101600"/>
                  </a:moveTo>
                  <a:lnTo>
                    <a:pt x="3098218" y="12700"/>
                  </a:lnTo>
                  <a:lnTo>
                    <a:pt x="3135156" y="0"/>
                  </a:lnTo>
                  <a:lnTo>
                    <a:pt x="3380481" y="0"/>
                  </a:lnTo>
                  <a:lnTo>
                    <a:pt x="3417680" y="12700"/>
                  </a:lnTo>
                  <a:lnTo>
                    <a:pt x="3258509" y="101600"/>
                  </a:lnTo>
                  <a:close/>
                </a:path>
                <a:path w="5344795" h="1828800">
                  <a:moveTo>
                    <a:pt x="4684628" y="723900"/>
                  </a:moveTo>
                  <a:lnTo>
                    <a:pt x="4638360" y="723900"/>
                  </a:lnTo>
                  <a:lnTo>
                    <a:pt x="4686559" y="685800"/>
                  </a:lnTo>
                  <a:lnTo>
                    <a:pt x="3477437" y="0"/>
                  </a:lnTo>
                  <a:lnTo>
                    <a:pt x="3741090" y="0"/>
                  </a:lnTo>
                  <a:lnTo>
                    <a:pt x="4818828" y="622300"/>
                  </a:lnTo>
                  <a:lnTo>
                    <a:pt x="4862830" y="622300"/>
                  </a:lnTo>
                  <a:lnTo>
                    <a:pt x="4684628" y="723900"/>
                  </a:lnTo>
                  <a:close/>
                </a:path>
                <a:path w="5344795" h="1828800">
                  <a:moveTo>
                    <a:pt x="4862830" y="622300"/>
                  </a:moveTo>
                  <a:lnTo>
                    <a:pt x="4818828" y="622300"/>
                  </a:lnTo>
                  <a:lnTo>
                    <a:pt x="4859181" y="596900"/>
                  </a:lnTo>
                  <a:lnTo>
                    <a:pt x="3822220" y="0"/>
                  </a:lnTo>
                  <a:lnTo>
                    <a:pt x="3872483" y="0"/>
                  </a:lnTo>
                  <a:lnTo>
                    <a:pt x="4907380" y="596900"/>
                  </a:lnTo>
                  <a:lnTo>
                    <a:pt x="4862830" y="622300"/>
                  </a:lnTo>
                  <a:close/>
                </a:path>
                <a:path w="5344795" h="1828800">
                  <a:moveTo>
                    <a:pt x="4431375" y="139700"/>
                  </a:moveTo>
                  <a:lnTo>
                    <a:pt x="4334906" y="139700"/>
                  </a:lnTo>
                  <a:lnTo>
                    <a:pt x="4294238" y="127000"/>
                  </a:lnTo>
                  <a:lnTo>
                    <a:pt x="4066988" y="0"/>
                  </a:lnTo>
                  <a:lnTo>
                    <a:pt x="4566686" y="0"/>
                  </a:lnTo>
                  <a:lnTo>
                    <a:pt x="4774614" y="114300"/>
                  </a:lnTo>
                  <a:lnTo>
                    <a:pt x="4475827" y="114300"/>
                  </a:lnTo>
                  <a:lnTo>
                    <a:pt x="4431375" y="139700"/>
                  </a:lnTo>
                  <a:close/>
                </a:path>
                <a:path w="5344795" h="1828800">
                  <a:moveTo>
                    <a:pt x="5254865" y="317500"/>
                  </a:moveTo>
                  <a:lnTo>
                    <a:pt x="5138288" y="317500"/>
                  </a:lnTo>
                  <a:lnTo>
                    <a:pt x="5138288" y="0"/>
                  </a:lnTo>
                  <a:lnTo>
                    <a:pt x="5254865" y="0"/>
                  </a:lnTo>
                  <a:lnTo>
                    <a:pt x="5254865" y="317500"/>
                  </a:lnTo>
                  <a:close/>
                </a:path>
                <a:path w="5344795" h="1828800">
                  <a:moveTo>
                    <a:pt x="5277213" y="469900"/>
                  </a:moveTo>
                  <a:lnTo>
                    <a:pt x="5238051" y="469900"/>
                  </a:lnTo>
                  <a:lnTo>
                    <a:pt x="5246458" y="457200"/>
                  </a:lnTo>
                  <a:lnTo>
                    <a:pt x="5256546" y="457200"/>
                  </a:lnTo>
                  <a:lnTo>
                    <a:pt x="5268316" y="444500"/>
                  </a:lnTo>
                  <a:lnTo>
                    <a:pt x="5284009" y="444500"/>
                  </a:lnTo>
                  <a:lnTo>
                    <a:pt x="5298896" y="431800"/>
                  </a:lnTo>
                  <a:lnTo>
                    <a:pt x="5309790" y="406400"/>
                  </a:lnTo>
                  <a:lnTo>
                    <a:pt x="5316481" y="381000"/>
                  </a:lnTo>
                  <a:lnTo>
                    <a:pt x="5318758" y="355600"/>
                  </a:lnTo>
                  <a:lnTo>
                    <a:pt x="5318946" y="0"/>
                  </a:lnTo>
                  <a:lnTo>
                    <a:pt x="5344538" y="0"/>
                  </a:lnTo>
                  <a:lnTo>
                    <a:pt x="5344538" y="355600"/>
                  </a:lnTo>
                  <a:lnTo>
                    <a:pt x="5341263" y="393700"/>
                  </a:lnTo>
                  <a:lnTo>
                    <a:pt x="5331788" y="419100"/>
                  </a:lnTo>
                  <a:lnTo>
                    <a:pt x="5316638" y="444500"/>
                  </a:lnTo>
                  <a:lnTo>
                    <a:pt x="5296339" y="457200"/>
                  </a:lnTo>
                  <a:lnTo>
                    <a:pt x="5277213" y="469900"/>
                  </a:lnTo>
                  <a:close/>
                </a:path>
                <a:path w="5344795" h="1828800">
                  <a:moveTo>
                    <a:pt x="2588200" y="203200"/>
                  </a:moveTo>
                  <a:lnTo>
                    <a:pt x="2427909" y="101600"/>
                  </a:lnTo>
                  <a:lnTo>
                    <a:pt x="2587079" y="12700"/>
                  </a:lnTo>
                  <a:lnTo>
                    <a:pt x="2747371" y="101600"/>
                  </a:lnTo>
                  <a:lnTo>
                    <a:pt x="2588200" y="203200"/>
                  </a:lnTo>
                  <a:close/>
                </a:path>
                <a:path w="5344795" h="1828800">
                  <a:moveTo>
                    <a:pt x="3462516" y="228600"/>
                  </a:moveTo>
                  <a:lnTo>
                    <a:pt x="3302225" y="127000"/>
                  </a:lnTo>
                  <a:lnTo>
                    <a:pt x="3461396" y="38100"/>
                  </a:lnTo>
                  <a:lnTo>
                    <a:pt x="3621687" y="127000"/>
                  </a:lnTo>
                  <a:lnTo>
                    <a:pt x="3462516" y="228600"/>
                  </a:lnTo>
                  <a:close/>
                </a:path>
                <a:path w="5344795" h="1828800">
                  <a:moveTo>
                    <a:pt x="4782958" y="76200"/>
                  </a:moveTo>
                  <a:lnTo>
                    <a:pt x="4779595" y="76200"/>
                  </a:lnTo>
                  <a:lnTo>
                    <a:pt x="4779595" y="38100"/>
                  </a:lnTo>
                  <a:lnTo>
                    <a:pt x="4782958" y="38100"/>
                  </a:lnTo>
                  <a:lnTo>
                    <a:pt x="4782958" y="76200"/>
                  </a:lnTo>
                  <a:close/>
                </a:path>
                <a:path w="5344795" h="1828800">
                  <a:moveTo>
                    <a:pt x="4960063" y="76200"/>
                  </a:moveTo>
                  <a:lnTo>
                    <a:pt x="4956701" y="76200"/>
                  </a:lnTo>
                  <a:lnTo>
                    <a:pt x="4956701" y="38100"/>
                  </a:lnTo>
                  <a:lnTo>
                    <a:pt x="4960063" y="38100"/>
                  </a:lnTo>
                  <a:lnTo>
                    <a:pt x="4960063" y="76200"/>
                  </a:lnTo>
                  <a:close/>
                </a:path>
                <a:path w="5344795" h="1828800">
                  <a:moveTo>
                    <a:pt x="5137167" y="76200"/>
                  </a:moveTo>
                  <a:lnTo>
                    <a:pt x="5132684" y="76200"/>
                  </a:lnTo>
                  <a:lnTo>
                    <a:pt x="5132684" y="38100"/>
                  </a:lnTo>
                  <a:lnTo>
                    <a:pt x="5137167" y="38100"/>
                  </a:lnTo>
                  <a:lnTo>
                    <a:pt x="5137167" y="76200"/>
                  </a:lnTo>
                  <a:close/>
                </a:path>
                <a:path w="5344795" h="1828800">
                  <a:moveTo>
                    <a:pt x="3107185" y="254000"/>
                  </a:moveTo>
                  <a:lnTo>
                    <a:pt x="2946894" y="165100"/>
                  </a:lnTo>
                  <a:lnTo>
                    <a:pt x="3106064" y="76200"/>
                  </a:lnTo>
                  <a:lnTo>
                    <a:pt x="3266356" y="165100"/>
                  </a:lnTo>
                  <a:lnTo>
                    <a:pt x="3107185" y="254000"/>
                  </a:lnTo>
                  <a:close/>
                </a:path>
                <a:path w="5344795" h="1828800">
                  <a:moveTo>
                    <a:pt x="2287794" y="1104900"/>
                  </a:moveTo>
                  <a:lnTo>
                    <a:pt x="1231889" y="482600"/>
                  </a:lnTo>
                  <a:lnTo>
                    <a:pt x="1870812" y="114300"/>
                  </a:lnTo>
                  <a:lnTo>
                    <a:pt x="2926718" y="723900"/>
                  </a:lnTo>
                  <a:lnTo>
                    <a:pt x="2287794" y="1104900"/>
                  </a:lnTo>
                  <a:close/>
                </a:path>
                <a:path w="5344795" h="1828800">
                  <a:moveTo>
                    <a:pt x="5231553" y="495300"/>
                  </a:moveTo>
                  <a:lnTo>
                    <a:pt x="5128201" y="495300"/>
                  </a:lnTo>
                  <a:lnTo>
                    <a:pt x="4475827" y="114300"/>
                  </a:lnTo>
                  <a:lnTo>
                    <a:pt x="4774614" y="114300"/>
                  </a:lnTo>
                  <a:lnTo>
                    <a:pt x="4867026" y="165100"/>
                  </a:lnTo>
                  <a:lnTo>
                    <a:pt x="4870389" y="165100"/>
                  </a:lnTo>
                  <a:lnTo>
                    <a:pt x="5138288" y="317500"/>
                  </a:lnTo>
                  <a:lnTo>
                    <a:pt x="5254865" y="317500"/>
                  </a:lnTo>
                  <a:lnTo>
                    <a:pt x="5254865" y="393700"/>
                  </a:lnTo>
                  <a:lnTo>
                    <a:pt x="5253814" y="419100"/>
                  </a:lnTo>
                  <a:lnTo>
                    <a:pt x="5250662" y="431800"/>
                  </a:lnTo>
                  <a:lnTo>
                    <a:pt x="5245407" y="444500"/>
                  </a:lnTo>
                  <a:lnTo>
                    <a:pt x="5238051" y="469900"/>
                  </a:lnTo>
                  <a:lnTo>
                    <a:pt x="5277213" y="469900"/>
                  </a:lnTo>
                  <a:lnTo>
                    <a:pt x="5258088" y="482600"/>
                  </a:lnTo>
                  <a:lnTo>
                    <a:pt x="5231553" y="495300"/>
                  </a:lnTo>
                  <a:close/>
                </a:path>
                <a:path w="5344795" h="1828800">
                  <a:moveTo>
                    <a:pt x="2791086" y="317500"/>
                  </a:moveTo>
                  <a:lnTo>
                    <a:pt x="2630795" y="228600"/>
                  </a:lnTo>
                  <a:lnTo>
                    <a:pt x="2789965" y="127000"/>
                  </a:lnTo>
                  <a:lnTo>
                    <a:pt x="2950257" y="228600"/>
                  </a:lnTo>
                  <a:lnTo>
                    <a:pt x="2791086" y="317500"/>
                  </a:lnTo>
                  <a:close/>
                </a:path>
                <a:path w="5344795" h="1828800">
                  <a:moveTo>
                    <a:pt x="4870389" y="165100"/>
                  </a:moveTo>
                  <a:lnTo>
                    <a:pt x="4867026" y="165100"/>
                  </a:lnTo>
                  <a:lnTo>
                    <a:pt x="4867026" y="127000"/>
                  </a:lnTo>
                  <a:lnTo>
                    <a:pt x="4870389" y="127000"/>
                  </a:lnTo>
                  <a:lnTo>
                    <a:pt x="4870389" y="165100"/>
                  </a:lnTo>
                  <a:close/>
                </a:path>
                <a:path w="5344795" h="1828800">
                  <a:moveTo>
                    <a:pt x="5049737" y="165100"/>
                  </a:moveTo>
                  <a:lnTo>
                    <a:pt x="5046374" y="165100"/>
                  </a:lnTo>
                  <a:lnTo>
                    <a:pt x="5046374" y="127000"/>
                  </a:lnTo>
                  <a:lnTo>
                    <a:pt x="5049737" y="127000"/>
                  </a:lnTo>
                  <a:lnTo>
                    <a:pt x="5049737" y="165100"/>
                  </a:lnTo>
                  <a:close/>
                </a:path>
                <a:path w="5344795" h="1828800">
                  <a:moveTo>
                    <a:pt x="3666523" y="342900"/>
                  </a:moveTo>
                  <a:lnTo>
                    <a:pt x="3506232" y="254000"/>
                  </a:lnTo>
                  <a:lnTo>
                    <a:pt x="3665403" y="152400"/>
                  </a:lnTo>
                  <a:lnTo>
                    <a:pt x="3825694" y="254000"/>
                  </a:lnTo>
                  <a:lnTo>
                    <a:pt x="3666523" y="342900"/>
                  </a:lnTo>
                  <a:close/>
                </a:path>
                <a:path w="5344795" h="1828800">
                  <a:moveTo>
                    <a:pt x="3307829" y="381000"/>
                  </a:moveTo>
                  <a:lnTo>
                    <a:pt x="3147538" y="279400"/>
                  </a:lnTo>
                  <a:lnTo>
                    <a:pt x="3306709" y="190500"/>
                  </a:lnTo>
                  <a:lnTo>
                    <a:pt x="3467000" y="279400"/>
                  </a:lnTo>
                  <a:lnTo>
                    <a:pt x="3307829" y="381000"/>
                  </a:lnTo>
                  <a:close/>
                </a:path>
                <a:path w="5344795" h="1828800">
                  <a:moveTo>
                    <a:pt x="5137167" y="254000"/>
                  </a:moveTo>
                  <a:lnTo>
                    <a:pt x="5132684" y="254000"/>
                  </a:lnTo>
                  <a:lnTo>
                    <a:pt x="5132684" y="215900"/>
                  </a:lnTo>
                  <a:lnTo>
                    <a:pt x="5137167" y="215900"/>
                  </a:lnTo>
                  <a:lnTo>
                    <a:pt x="5137167" y="254000"/>
                  </a:lnTo>
                  <a:close/>
                </a:path>
                <a:path w="5344795" h="1828800">
                  <a:moveTo>
                    <a:pt x="2993972" y="431800"/>
                  </a:moveTo>
                  <a:lnTo>
                    <a:pt x="2833681" y="342900"/>
                  </a:lnTo>
                  <a:lnTo>
                    <a:pt x="2992851" y="254000"/>
                  </a:lnTo>
                  <a:lnTo>
                    <a:pt x="3153143" y="342900"/>
                  </a:lnTo>
                  <a:lnTo>
                    <a:pt x="2993972" y="431800"/>
                  </a:lnTo>
                  <a:close/>
                </a:path>
                <a:path w="5344795" h="1828800">
                  <a:moveTo>
                    <a:pt x="3870531" y="457200"/>
                  </a:moveTo>
                  <a:lnTo>
                    <a:pt x="3710239" y="368300"/>
                  </a:lnTo>
                  <a:lnTo>
                    <a:pt x="3869410" y="279400"/>
                  </a:lnTo>
                  <a:lnTo>
                    <a:pt x="4029701" y="368300"/>
                  </a:lnTo>
                  <a:lnTo>
                    <a:pt x="3870531" y="457200"/>
                  </a:lnTo>
                  <a:close/>
                </a:path>
                <a:path w="5344795" h="1828800">
                  <a:moveTo>
                    <a:pt x="3509595" y="495300"/>
                  </a:moveTo>
                  <a:lnTo>
                    <a:pt x="3349304" y="393700"/>
                  </a:lnTo>
                  <a:lnTo>
                    <a:pt x="3508474" y="304800"/>
                  </a:lnTo>
                  <a:lnTo>
                    <a:pt x="3668765" y="393700"/>
                  </a:lnTo>
                  <a:lnTo>
                    <a:pt x="3509595" y="495300"/>
                  </a:lnTo>
                  <a:close/>
                </a:path>
                <a:path w="5344795" h="1828800">
                  <a:moveTo>
                    <a:pt x="3195738" y="546100"/>
                  </a:moveTo>
                  <a:lnTo>
                    <a:pt x="3035446" y="457200"/>
                  </a:lnTo>
                  <a:lnTo>
                    <a:pt x="3194617" y="368300"/>
                  </a:lnTo>
                  <a:lnTo>
                    <a:pt x="3354908" y="457200"/>
                  </a:lnTo>
                  <a:lnTo>
                    <a:pt x="3195738" y="546100"/>
                  </a:lnTo>
                  <a:close/>
                </a:path>
                <a:path w="5344795" h="1828800">
                  <a:moveTo>
                    <a:pt x="4074538" y="584200"/>
                  </a:moveTo>
                  <a:lnTo>
                    <a:pt x="3914247" y="482600"/>
                  </a:lnTo>
                  <a:lnTo>
                    <a:pt x="4073417" y="393700"/>
                  </a:lnTo>
                  <a:lnTo>
                    <a:pt x="4233708" y="482600"/>
                  </a:lnTo>
                  <a:lnTo>
                    <a:pt x="4074538" y="584200"/>
                  </a:lnTo>
                  <a:close/>
                </a:path>
                <a:path w="5344795" h="1828800">
                  <a:moveTo>
                    <a:pt x="3710239" y="609600"/>
                  </a:moveTo>
                  <a:lnTo>
                    <a:pt x="3549948" y="520700"/>
                  </a:lnTo>
                  <a:lnTo>
                    <a:pt x="3709119" y="419100"/>
                  </a:lnTo>
                  <a:lnTo>
                    <a:pt x="3869410" y="520700"/>
                  </a:lnTo>
                  <a:lnTo>
                    <a:pt x="3710239" y="609600"/>
                  </a:lnTo>
                  <a:close/>
                </a:path>
                <a:path w="5344795" h="1828800">
                  <a:moveTo>
                    <a:pt x="2988368" y="685800"/>
                  </a:moveTo>
                  <a:lnTo>
                    <a:pt x="2782119" y="571500"/>
                  </a:lnTo>
                  <a:lnTo>
                    <a:pt x="2956982" y="469900"/>
                  </a:lnTo>
                  <a:lnTo>
                    <a:pt x="3163231" y="584200"/>
                  </a:lnTo>
                  <a:lnTo>
                    <a:pt x="2988368" y="685800"/>
                  </a:lnTo>
                  <a:close/>
                </a:path>
                <a:path w="5344795" h="1828800">
                  <a:moveTo>
                    <a:pt x="3398624" y="673100"/>
                  </a:moveTo>
                  <a:lnTo>
                    <a:pt x="3238333" y="571500"/>
                  </a:lnTo>
                  <a:lnTo>
                    <a:pt x="3397503" y="482600"/>
                  </a:lnTo>
                  <a:lnTo>
                    <a:pt x="3557794" y="571500"/>
                  </a:lnTo>
                  <a:lnTo>
                    <a:pt x="3398624" y="673100"/>
                  </a:lnTo>
                  <a:close/>
                </a:path>
                <a:path w="5344795" h="1828800">
                  <a:moveTo>
                    <a:pt x="5212270" y="508000"/>
                  </a:moveTo>
                  <a:lnTo>
                    <a:pt x="5149919" y="508000"/>
                  </a:lnTo>
                  <a:lnTo>
                    <a:pt x="5139113" y="495300"/>
                  </a:lnTo>
                  <a:lnTo>
                    <a:pt x="5218996" y="495300"/>
                  </a:lnTo>
                  <a:lnTo>
                    <a:pt x="5212270" y="508000"/>
                  </a:lnTo>
                  <a:close/>
                </a:path>
                <a:path w="5344795" h="1828800">
                  <a:moveTo>
                    <a:pt x="4277424" y="698500"/>
                  </a:moveTo>
                  <a:lnTo>
                    <a:pt x="4117133" y="609600"/>
                  </a:lnTo>
                  <a:lnTo>
                    <a:pt x="4276303" y="508000"/>
                  </a:lnTo>
                  <a:lnTo>
                    <a:pt x="4436594" y="609600"/>
                  </a:lnTo>
                  <a:lnTo>
                    <a:pt x="4277424" y="698500"/>
                  </a:lnTo>
                  <a:close/>
                </a:path>
                <a:path w="5344795" h="1828800">
                  <a:moveTo>
                    <a:pt x="3244918" y="1689100"/>
                  </a:moveTo>
                  <a:lnTo>
                    <a:pt x="3170325" y="1689100"/>
                  </a:lnTo>
                  <a:lnTo>
                    <a:pt x="3204285" y="1676400"/>
                  </a:lnTo>
                  <a:lnTo>
                    <a:pt x="3235933" y="1663700"/>
                  </a:lnTo>
                  <a:lnTo>
                    <a:pt x="5129322" y="571500"/>
                  </a:lnTo>
                  <a:lnTo>
                    <a:pt x="5162249" y="546100"/>
                  </a:lnTo>
                  <a:lnTo>
                    <a:pt x="5174159" y="520700"/>
                  </a:lnTo>
                  <a:lnTo>
                    <a:pt x="5173038" y="508000"/>
                  </a:lnTo>
                  <a:lnTo>
                    <a:pt x="5197698" y="508000"/>
                  </a:lnTo>
                  <a:lnTo>
                    <a:pt x="5198819" y="520700"/>
                  </a:lnTo>
                  <a:lnTo>
                    <a:pt x="5198819" y="571500"/>
                  </a:lnTo>
                  <a:lnTo>
                    <a:pt x="5174159" y="571500"/>
                  </a:lnTo>
                  <a:lnTo>
                    <a:pt x="5167031" y="584200"/>
                  </a:lnTo>
                  <a:lnTo>
                    <a:pt x="5159167" y="584200"/>
                  </a:lnTo>
                  <a:lnTo>
                    <a:pt x="5150672" y="596900"/>
                  </a:lnTo>
                  <a:lnTo>
                    <a:pt x="5141652" y="596900"/>
                  </a:lnTo>
                  <a:lnTo>
                    <a:pt x="3276444" y="1676400"/>
                  </a:lnTo>
                  <a:lnTo>
                    <a:pt x="3244918" y="1689100"/>
                  </a:lnTo>
                  <a:close/>
                </a:path>
                <a:path w="5344795" h="1828800">
                  <a:moveTo>
                    <a:pt x="3910884" y="723900"/>
                  </a:moveTo>
                  <a:lnTo>
                    <a:pt x="3750593" y="635000"/>
                  </a:lnTo>
                  <a:lnTo>
                    <a:pt x="3909763" y="546100"/>
                  </a:lnTo>
                  <a:lnTo>
                    <a:pt x="4070054" y="635000"/>
                  </a:lnTo>
                  <a:lnTo>
                    <a:pt x="3910884" y="723900"/>
                  </a:lnTo>
                  <a:close/>
                </a:path>
                <a:path w="5344795" h="1828800">
                  <a:moveTo>
                    <a:pt x="3245496" y="1803400"/>
                  </a:moveTo>
                  <a:lnTo>
                    <a:pt x="3169116" y="1803400"/>
                  </a:lnTo>
                  <a:lnTo>
                    <a:pt x="3204425" y="1790700"/>
                  </a:lnTo>
                  <a:lnTo>
                    <a:pt x="3237632" y="1778000"/>
                  </a:lnTo>
                  <a:lnTo>
                    <a:pt x="3267477" y="1765300"/>
                  </a:lnTo>
                  <a:lnTo>
                    <a:pt x="5145470" y="685800"/>
                  </a:lnTo>
                  <a:lnTo>
                    <a:pt x="5161549" y="660400"/>
                  </a:lnTo>
                  <a:lnTo>
                    <a:pt x="5171322" y="647700"/>
                  </a:lnTo>
                  <a:lnTo>
                    <a:pt x="5174159" y="635000"/>
                  </a:lnTo>
                  <a:lnTo>
                    <a:pt x="5174159" y="571500"/>
                  </a:lnTo>
                  <a:lnTo>
                    <a:pt x="5198819" y="571500"/>
                  </a:lnTo>
                  <a:lnTo>
                    <a:pt x="5198819" y="622300"/>
                  </a:lnTo>
                  <a:lnTo>
                    <a:pt x="5195456" y="647700"/>
                  </a:lnTo>
                  <a:lnTo>
                    <a:pt x="5183687" y="673100"/>
                  </a:lnTo>
                  <a:lnTo>
                    <a:pt x="5163510" y="698500"/>
                  </a:lnTo>
                  <a:lnTo>
                    <a:pt x="5134927" y="711200"/>
                  </a:lnTo>
                  <a:lnTo>
                    <a:pt x="3278686" y="1790700"/>
                  </a:lnTo>
                  <a:lnTo>
                    <a:pt x="3245496" y="1803400"/>
                  </a:lnTo>
                  <a:close/>
                </a:path>
                <a:path w="5344795" h="1828800">
                  <a:moveTo>
                    <a:pt x="3601510" y="787400"/>
                  </a:moveTo>
                  <a:lnTo>
                    <a:pt x="3441219" y="698500"/>
                  </a:lnTo>
                  <a:lnTo>
                    <a:pt x="3600389" y="596900"/>
                  </a:lnTo>
                  <a:lnTo>
                    <a:pt x="3760681" y="698500"/>
                  </a:lnTo>
                  <a:lnTo>
                    <a:pt x="3601510" y="787400"/>
                  </a:lnTo>
                  <a:close/>
                </a:path>
                <a:path w="5344795" h="1828800">
                  <a:moveTo>
                    <a:pt x="3202463" y="812800"/>
                  </a:moveTo>
                  <a:lnTo>
                    <a:pt x="3026479" y="711200"/>
                  </a:lnTo>
                  <a:lnTo>
                    <a:pt x="3201343" y="609600"/>
                  </a:lnTo>
                  <a:lnTo>
                    <a:pt x="3377327" y="711200"/>
                  </a:lnTo>
                  <a:lnTo>
                    <a:pt x="3202463" y="812800"/>
                  </a:lnTo>
                  <a:close/>
                </a:path>
                <a:path w="5344795" h="1828800">
                  <a:moveTo>
                    <a:pt x="4484150" y="838200"/>
                  </a:moveTo>
                  <a:lnTo>
                    <a:pt x="4428748" y="838200"/>
                  </a:lnTo>
                  <a:lnTo>
                    <a:pt x="4479189" y="812800"/>
                  </a:lnTo>
                  <a:lnTo>
                    <a:pt x="4323381" y="723900"/>
                  </a:lnTo>
                  <a:lnTo>
                    <a:pt x="4482552" y="635000"/>
                  </a:lnTo>
                  <a:lnTo>
                    <a:pt x="4638360" y="723900"/>
                  </a:lnTo>
                  <a:lnTo>
                    <a:pt x="4684628" y="723900"/>
                  </a:lnTo>
                  <a:lnTo>
                    <a:pt x="4484150" y="838200"/>
                  </a:lnTo>
                  <a:close/>
                </a:path>
                <a:path w="5344795" h="1828800">
                  <a:moveTo>
                    <a:pt x="4261398" y="965200"/>
                  </a:moveTo>
                  <a:lnTo>
                    <a:pt x="4219136" y="965200"/>
                  </a:lnTo>
                  <a:lnTo>
                    <a:pt x="4274061" y="927100"/>
                  </a:lnTo>
                  <a:lnTo>
                    <a:pt x="3955720" y="749300"/>
                  </a:lnTo>
                  <a:lnTo>
                    <a:pt x="4110407" y="660400"/>
                  </a:lnTo>
                  <a:lnTo>
                    <a:pt x="4428748" y="838200"/>
                  </a:lnTo>
                  <a:lnTo>
                    <a:pt x="4484150" y="838200"/>
                  </a:lnTo>
                  <a:lnTo>
                    <a:pt x="4261398" y="965200"/>
                  </a:lnTo>
                  <a:close/>
                </a:path>
                <a:path w="5344795" h="1828800">
                  <a:moveTo>
                    <a:pt x="4060920" y="1079500"/>
                  </a:moveTo>
                  <a:lnTo>
                    <a:pt x="4016250" y="1079500"/>
                  </a:lnTo>
                  <a:lnTo>
                    <a:pt x="4064450" y="1054100"/>
                  </a:lnTo>
                  <a:lnTo>
                    <a:pt x="3645226" y="812800"/>
                  </a:lnTo>
                  <a:lnTo>
                    <a:pt x="3799913" y="723900"/>
                  </a:lnTo>
                  <a:lnTo>
                    <a:pt x="4219136" y="965200"/>
                  </a:lnTo>
                  <a:lnTo>
                    <a:pt x="4261398" y="965200"/>
                  </a:lnTo>
                  <a:lnTo>
                    <a:pt x="4060920" y="1079500"/>
                  </a:lnTo>
                  <a:close/>
                </a:path>
                <a:path w="5344795" h="1828800">
                  <a:moveTo>
                    <a:pt x="3416559" y="939800"/>
                  </a:moveTo>
                  <a:lnTo>
                    <a:pt x="3240575" y="838200"/>
                  </a:lnTo>
                  <a:lnTo>
                    <a:pt x="3415438" y="736600"/>
                  </a:lnTo>
                  <a:lnTo>
                    <a:pt x="3591422" y="838200"/>
                  </a:lnTo>
                  <a:lnTo>
                    <a:pt x="3416559" y="939800"/>
                  </a:lnTo>
                  <a:close/>
                </a:path>
                <a:path w="5344795" h="1828800">
                  <a:moveTo>
                    <a:pt x="3631775" y="1054100"/>
                  </a:moveTo>
                  <a:lnTo>
                    <a:pt x="3455791" y="952500"/>
                  </a:lnTo>
                  <a:lnTo>
                    <a:pt x="3630654" y="850900"/>
                  </a:lnTo>
                  <a:lnTo>
                    <a:pt x="3806638" y="952500"/>
                  </a:lnTo>
                  <a:lnTo>
                    <a:pt x="3631775" y="1054100"/>
                  </a:lnTo>
                  <a:close/>
                </a:path>
                <a:path w="5344795" h="1828800">
                  <a:moveTo>
                    <a:pt x="3860443" y="1193800"/>
                  </a:moveTo>
                  <a:lnTo>
                    <a:pt x="3850354" y="1181100"/>
                  </a:lnTo>
                  <a:lnTo>
                    <a:pt x="3845871" y="1181100"/>
                  </a:lnTo>
                  <a:lnTo>
                    <a:pt x="3669887" y="1079500"/>
                  </a:lnTo>
                  <a:lnTo>
                    <a:pt x="3844750" y="977900"/>
                  </a:lnTo>
                  <a:lnTo>
                    <a:pt x="4016250" y="1079500"/>
                  </a:lnTo>
                  <a:lnTo>
                    <a:pt x="4060920" y="1079500"/>
                  </a:lnTo>
                  <a:lnTo>
                    <a:pt x="3860443" y="1193800"/>
                  </a:lnTo>
                  <a:close/>
                </a:path>
                <a:path w="5344795" h="1828800">
                  <a:moveTo>
                    <a:pt x="3135208" y="1714500"/>
                  </a:moveTo>
                  <a:lnTo>
                    <a:pt x="3104838" y="1714500"/>
                  </a:lnTo>
                  <a:lnTo>
                    <a:pt x="3076360" y="1701800"/>
                  </a:lnTo>
                  <a:lnTo>
                    <a:pt x="3173039" y="1701800"/>
                  </a:lnTo>
                  <a:lnTo>
                    <a:pt x="3135208" y="1714500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Заголовок 1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в предметную область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(описание ситуации «как есть»)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3200" y="1828800"/>
            <a:ext cx="503555" cy="3606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00330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9600" y="1905000"/>
            <a:ext cx="503555" cy="3606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828800"/>
            <a:ext cx="504825" cy="3606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0" y="1828800"/>
            <a:ext cx="503555" cy="3606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99695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609600"/>
            <a:ext cx="71628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Карта</a:t>
            </a:r>
            <a:r>
              <a:rPr sz="1600" b="1" spc="-1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текущего</a:t>
            </a:r>
            <a:r>
              <a:rPr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состояния</a:t>
            </a:r>
            <a:r>
              <a:rPr sz="1600" b="1" spc="3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процесса</a:t>
            </a:r>
            <a:endParaRPr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R="187960" lvl="0" algn="ctr">
              <a:spcBef>
                <a:spcPts val="250"/>
              </a:spcBef>
            </a:pPr>
            <a:r>
              <a:rPr lang="ru-RU" sz="1400" b="1" kern="0" spc="-5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«Оптимизация процесса мониторинга </a:t>
            </a:r>
          </a:p>
          <a:p>
            <a:pPr marR="187960" lvl="0" algn="ctr">
              <a:spcBef>
                <a:spcPts val="250"/>
              </a:spcBef>
            </a:pPr>
            <a:r>
              <a:rPr lang="ru-RU" sz="1400" b="1" kern="0" spc="-5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1400" b="1" kern="0" spc="-5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отсутствующим </a:t>
            </a:r>
            <a:r>
              <a:rPr lang="ru-RU" sz="1400" b="1" kern="0" spc="-5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школе»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Линейный</a:t>
            </a:r>
            <a:r>
              <a:rPr sz="1600" b="1" spc="-2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способ</a:t>
            </a:r>
            <a:r>
              <a:rPr sz="1600" b="1" spc="-1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картирования</a:t>
            </a:r>
            <a:endParaRPr sz="16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5928" y="2253995"/>
            <a:ext cx="8382000" cy="1183005"/>
            <a:chOff x="185928" y="2253995"/>
            <a:chExt cx="8382000" cy="11830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1612" y="2769022"/>
              <a:ext cx="362621" cy="2866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676" y="2781299"/>
              <a:ext cx="288925" cy="2159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79676" y="2781299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5"/>
                  </a:moveTo>
                  <a:lnTo>
                    <a:pt x="180975" y="53975"/>
                  </a:lnTo>
                  <a:lnTo>
                    <a:pt x="180975" y="0"/>
                  </a:lnTo>
                  <a:lnTo>
                    <a:pt x="288925" y="107950"/>
                  </a:lnTo>
                  <a:lnTo>
                    <a:pt x="180975" y="215900"/>
                  </a:lnTo>
                  <a:lnTo>
                    <a:pt x="180975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28" y="2253995"/>
              <a:ext cx="1836420" cy="11826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50" y="2276855"/>
              <a:ext cx="1751838" cy="10972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7850" y="2276855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3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751838" y="22860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850" y="2505455"/>
              <a:ext cx="1751964" cy="502920"/>
            </a:xfrm>
            <a:custGeom>
              <a:avLst/>
              <a:gdLst/>
              <a:ahLst/>
              <a:cxnLst/>
              <a:rect l="l" t="t" r="r" b="b"/>
              <a:pathLst>
                <a:path w="1751964" h="502919">
                  <a:moveTo>
                    <a:pt x="1751838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751838" y="50292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3088" y="2492755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413" y="25400"/>
                  </a:lnTo>
                  <a:lnTo>
                    <a:pt x="176141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3088" y="2272156"/>
              <a:ext cx="1761489" cy="1106805"/>
            </a:xfrm>
            <a:custGeom>
              <a:avLst/>
              <a:gdLst/>
              <a:ahLst/>
              <a:cxnLst/>
              <a:rect l="l" t="t" r="r" b="b"/>
              <a:pathLst>
                <a:path w="1761489" h="1106804">
                  <a:moveTo>
                    <a:pt x="0" y="736218"/>
                  </a:moveTo>
                  <a:lnTo>
                    <a:pt x="1761413" y="736218"/>
                  </a:lnTo>
                </a:path>
                <a:path w="1761489" h="1106804">
                  <a:moveTo>
                    <a:pt x="4762" y="0"/>
                  </a:moveTo>
                  <a:lnTo>
                    <a:pt x="4762" y="1106804"/>
                  </a:lnTo>
                </a:path>
                <a:path w="1761489" h="1106804">
                  <a:moveTo>
                    <a:pt x="1756587" y="0"/>
                  </a:moveTo>
                  <a:lnTo>
                    <a:pt x="1756587" y="1106804"/>
                  </a:lnTo>
                </a:path>
                <a:path w="1761489" h="1106804">
                  <a:moveTo>
                    <a:pt x="0" y="4698"/>
                  </a:moveTo>
                  <a:lnTo>
                    <a:pt x="1761413" y="4698"/>
                  </a:lnTo>
                </a:path>
                <a:path w="1761489" h="1106804">
                  <a:moveTo>
                    <a:pt x="0" y="1101978"/>
                  </a:moveTo>
                  <a:lnTo>
                    <a:pt x="1761413" y="110197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9456" y="2769022"/>
              <a:ext cx="361188" cy="2866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7174" y="2781299"/>
              <a:ext cx="287400" cy="2159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67174" y="2781299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53975"/>
                  </a:moveTo>
                  <a:lnTo>
                    <a:pt x="179450" y="53975"/>
                  </a:lnTo>
                  <a:lnTo>
                    <a:pt x="179450" y="0"/>
                  </a:lnTo>
                  <a:lnTo>
                    <a:pt x="287400" y="107950"/>
                  </a:lnTo>
                  <a:lnTo>
                    <a:pt x="179450" y="215900"/>
                  </a:lnTo>
                  <a:lnTo>
                    <a:pt x="179450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7372" y="2769022"/>
              <a:ext cx="358031" cy="2866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6324" y="2781299"/>
              <a:ext cx="287400" cy="2159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56324" y="2781299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53975"/>
                  </a:moveTo>
                  <a:lnTo>
                    <a:pt x="179450" y="53975"/>
                  </a:lnTo>
                  <a:lnTo>
                    <a:pt x="179450" y="0"/>
                  </a:lnTo>
                  <a:lnTo>
                    <a:pt x="287400" y="107950"/>
                  </a:lnTo>
                  <a:lnTo>
                    <a:pt x="179450" y="215900"/>
                  </a:lnTo>
                  <a:lnTo>
                    <a:pt x="179450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5252" y="2769022"/>
              <a:ext cx="362621" cy="2866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3950" y="2781299"/>
              <a:ext cx="288925" cy="2159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243950" y="2781299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5"/>
                  </a:moveTo>
                  <a:lnTo>
                    <a:pt x="180975" y="53975"/>
                  </a:lnTo>
                  <a:lnTo>
                    <a:pt x="180975" y="0"/>
                  </a:lnTo>
                  <a:lnTo>
                    <a:pt x="288925" y="107950"/>
                  </a:lnTo>
                  <a:lnTo>
                    <a:pt x="180975" y="215900"/>
                  </a:lnTo>
                  <a:lnTo>
                    <a:pt x="180975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8267" y="5830620"/>
            <a:ext cx="4010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ВПП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(время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протекания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процесса)</a:t>
            </a:r>
            <a:r>
              <a:rPr sz="1200" b="1" spc="2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час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50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 err="1" smtClean="0">
                <a:solidFill>
                  <a:srgbClr val="C00000"/>
                </a:solidFill>
                <a:latin typeface="Calibri"/>
                <a:cs typeface="Calibri"/>
              </a:rPr>
              <a:t>мин</a:t>
            </a:r>
            <a:r>
              <a:rPr lang="ru-RU" sz="1200" b="1" spc="-5" dirty="0" smtClean="0">
                <a:solidFill>
                  <a:srgbClr val="C00000"/>
                </a:solidFill>
                <a:latin typeface="Calibri"/>
                <a:cs typeface="Calibri"/>
              </a:rPr>
              <a:t> (</a:t>
            </a:r>
            <a:r>
              <a:rPr sz="1200" b="1" dirty="0" smtClean="0">
                <a:solidFill>
                  <a:srgbClr val="C00000"/>
                </a:solidFill>
                <a:latin typeface="Calibri"/>
                <a:cs typeface="Calibri"/>
              </a:rPr>
              <a:t>110</a:t>
            </a:r>
            <a:r>
              <a:rPr sz="1200" b="1" spc="-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 err="1" smtClean="0">
                <a:solidFill>
                  <a:srgbClr val="C00000"/>
                </a:solidFill>
                <a:latin typeface="Calibri"/>
                <a:cs typeface="Calibri"/>
              </a:rPr>
              <a:t>мин</a:t>
            </a:r>
            <a:r>
              <a:rPr lang="ru-RU" sz="1200" b="1" spc="-5" dirty="0" smtClean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2613" y="2302890"/>
            <a:ext cx="17424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Заместитель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директора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2613" y="2531490"/>
            <a:ext cx="174243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107314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Ежедневное напоминание </a:t>
            </a:r>
            <a:r>
              <a:rPr sz="900" b="1" dirty="0">
                <a:latin typeface="Calibri"/>
                <a:cs typeface="Calibri"/>
              </a:rPr>
              <a:t>о 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мониторинге отсутствующих </a:t>
            </a:r>
            <a:r>
              <a:rPr sz="900" b="1" dirty="0">
                <a:latin typeface="Calibri"/>
                <a:cs typeface="Calibri"/>
              </a:rPr>
              <a:t>в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общей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группе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в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мессенджере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7850" y="3008376"/>
            <a:ext cx="1751964" cy="36576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900" spc="-5" dirty="0">
                <a:latin typeface="Calibri"/>
                <a:cs typeface="Calibri"/>
              </a:rPr>
              <a:t>Параметры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шага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10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мин.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94025" y="1744663"/>
            <a:ext cx="671830" cy="530225"/>
            <a:chOff x="2759075" y="1831975"/>
            <a:chExt cx="671830" cy="530225"/>
          </a:xfrm>
        </p:grpSpPr>
        <p:sp>
          <p:nvSpPr>
            <p:cNvPr id="32" name="object 32"/>
            <p:cNvSpPr/>
            <p:nvPr/>
          </p:nvSpPr>
          <p:spPr>
            <a:xfrm>
              <a:off x="2771775" y="1844675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434339" y="0"/>
                  </a:moveTo>
                  <a:lnTo>
                    <a:pt x="323088" y="135509"/>
                  </a:lnTo>
                  <a:lnTo>
                    <a:pt x="249808" y="53594"/>
                  </a:lnTo>
                  <a:lnTo>
                    <a:pt x="218694" y="147700"/>
                  </a:lnTo>
                  <a:lnTo>
                    <a:pt x="11049" y="53594"/>
                  </a:lnTo>
                  <a:lnTo>
                    <a:pt x="138430" y="178053"/>
                  </a:lnTo>
                  <a:lnTo>
                    <a:pt x="0" y="201295"/>
                  </a:lnTo>
                  <a:lnTo>
                    <a:pt x="111379" y="275209"/>
                  </a:lnTo>
                  <a:lnTo>
                    <a:pt x="4063" y="340867"/>
                  </a:lnTo>
                  <a:lnTo>
                    <a:pt x="169544" y="325754"/>
                  </a:lnTo>
                  <a:lnTo>
                    <a:pt x="142494" y="411734"/>
                  </a:lnTo>
                  <a:lnTo>
                    <a:pt x="230758" y="365251"/>
                  </a:lnTo>
                  <a:lnTo>
                    <a:pt x="253745" y="504825"/>
                  </a:lnTo>
                  <a:lnTo>
                    <a:pt x="315087" y="348996"/>
                  </a:lnTo>
                  <a:lnTo>
                    <a:pt x="396239" y="461263"/>
                  </a:lnTo>
                  <a:lnTo>
                    <a:pt x="419354" y="337820"/>
                  </a:lnTo>
                  <a:lnTo>
                    <a:pt x="542798" y="422910"/>
                  </a:lnTo>
                  <a:lnTo>
                    <a:pt x="503682" y="302513"/>
                  </a:lnTo>
                  <a:lnTo>
                    <a:pt x="646176" y="310641"/>
                  </a:lnTo>
                  <a:lnTo>
                    <a:pt x="526669" y="244855"/>
                  </a:lnTo>
                  <a:lnTo>
                    <a:pt x="631063" y="190119"/>
                  </a:lnTo>
                  <a:lnTo>
                    <a:pt x="499617" y="170941"/>
                  </a:lnTo>
                  <a:lnTo>
                    <a:pt x="549783" y="104139"/>
                  </a:lnTo>
                  <a:lnTo>
                    <a:pt x="423418" y="124460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71775" y="1844675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88" y="135509"/>
                  </a:moveTo>
                  <a:lnTo>
                    <a:pt x="434339" y="0"/>
                  </a:lnTo>
                  <a:lnTo>
                    <a:pt x="423418" y="124460"/>
                  </a:lnTo>
                  <a:lnTo>
                    <a:pt x="549783" y="104139"/>
                  </a:lnTo>
                  <a:lnTo>
                    <a:pt x="499617" y="170941"/>
                  </a:lnTo>
                  <a:lnTo>
                    <a:pt x="631063" y="190119"/>
                  </a:lnTo>
                  <a:lnTo>
                    <a:pt x="526669" y="244855"/>
                  </a:lnTo>
                  <a:lnTo>
                    <a:pt x="646176" y="310641"/>
                  </a:lnTo>
                  <a:lnTo>
                    <a:pt x="503682" y="302513"/>
                  </a:lnTo>
                  <a:lnTo>
                    <a:pt x="542798" y="422910"/>
                  </a:lnTo>
                  <a:lnTo>
                    <a:pt x="419354" y="337820"/>
                  </a:lnTo>
                  <a:lnTo>
                    <a:pt x="396239" y="461263"/>
                  </a:lnTo>
                  <a:lnTo>
                    <a:pt x="315087" y="348996"/>
                  </a:lnTo>
                  <a:lnTo>
                    <a:pt x="253745" y="504825"/>
                  </a:lnTo>
                  <a:lnTo>
                    <a:pt x="230758" y="365251"/>
                  </a:lnTo>
                  <a:lnTo>
                    <a:pt x="142494" y="411734"/>
                  </a:lnTo>
                  <a:lnTo>
                    <a:pt x="169544" y="325754"/>
                  </a:lnTo>
                  <a:lnTo>
                    <a:pt x="4063" y="340867"/>
                  </a:lnTo>
                  <a:lnTo>
                    <a:pt x="111379" y="275209"/>
                  </a:lnTo>
                  <a:lnTo>
                    <a:pt x="0" y="201295"/>
                  </a:lnTo>
                  <a:lnTo>
                    <a:pt x="138430" y="178053"/>
                  </a:lnTo>
                  <a:lnTo>
                    <a:pt x="11049" y="53594"/>
                  </a:lnTo>
                  <a:lnTo>
                    <a:pt x="218694" y="147700"/>
                  </a:lnTo>
                  <a:lnTo>
                    <a:pt x="249808" y="53594"/>
                  </a:lnTo>
                  <a:lnTo>
                    <a:pt x="323088" y="1355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287014" y="1930845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249423"/>
            <a:ext cx="435864" cy="138988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6067" y="2312923"/>
            <a:ext cx="180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Х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  Д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04859" y="2040635"/>
            <a:ext cx="566927" cy="166420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8573769" y="2103882"/>
            <a:ext cx="20827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Ы  Х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9590" y="3888740"/>
            <a:ext cx="21577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Условные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+mj-lt"/>
                <a:cs typeface="Arial"/>
              </a:rPr>
              <a:t>обозначения</a:t>
            </a:r>
            <a:r>
              <a:rPr sz="1400" b="1" spc="-1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225039" y="2253995"/>
            <a:ext cx="1838325" cy="1045844"/>
            <a:chOff x="2225039" y="2253995"/>
            <a:chExt cx="1838325" cy="1045844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5039" y="2253995"/>
              <a:ext cx="1837943" cy="104546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7711" y="2276855"/>
              <a:ext cx="1751838" cy="9601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267711" y="2276855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3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751838" y="22860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67711" y="2505455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751838" y="36576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63012" y="2492755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363" y="25400"/>
                  </a:lnTo>
                  <a:lnTo>
                    <a:pt x="176136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63012" y="2272156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89" h="969644">
                  <a:moveTo>
                    <a:pt x="0" y="599058"/>
                  </a:moveTo>
                  <a:lnTo>
                    <a:pt x="1761363" y="599058"/>
                  </a:lnTo>
                </a:path>
                <a:path w="1761489" h="969644">
                  <a:moveTo>
                    <a:pt x="4699" y="0"/>
                  </a:moveTo>
                  <a:lnTo>
                    <a:pt x="4699" y="969644"/>
                  </a:lnTo>
                </a:path>
                <a:path w="1761489" h="969644">
                  <a:moveTo>
                    <a:pt x="1756537" y="0"/>
                  </a:moveTo>
                  <a:lnTo>
                    <a:pt x="1756537" y="969644"/>
                  </a:lnTo>
                </a:path>
                <a:path w="1761489" h="969644">
                  <a:moveTo>
                    <a:pt x="0" y="4698"/>
                  </a:moveTo>
                  <a:lnTo>
                    <a:pt x="1761363" y="4698"/>
                  </a:lnTo>
                </a:path>
                <a:path w="1761489" h="969644">
                  <a:moveTo>
                    <a:pt x="0" y="964818"/>
                  </a:moveTo>
                  <a:lnTo>
                    <a:pt x="1761363" y="96481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272474" y="2302890"/>
            <a:ext cx="17424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Классные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руководители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72474" y="2531490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233679" indent="-6413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За</a:t>
            </a:r>
            <a:r>
              <a:rPr sz="900" b="1" spc="-5" dirty="0">
                <a:latin typeface="Calibri"/>
                <a:cs typeface="Calibri"/>
              </a:rPr>
              <a:t>по</a:t>
            </a:r>
            <a:r>
              <a:rPr sz="900" b="1" spc="-10" dirty="0">
                <a:latin typeface="Calibri"/>
                <a:cs typeface="Calibri"/>
              </a:rPr>
              <a:t>л</a:t>
            </a:r>
            <a:r>
              <a:rPr sz="900" b="1" spc="-5" dirty="0">
                <a:latin typeface="Calibri"/>
                <a:cs typeface="Calibri"/>
              </a:rPr>
              <a:t>н</a:t>
            </a:r>
            <a:r>
              <a:rPr sz="900" b="1" dirty="0">
                <a:latin typeface="Calibri"/>
                <a:cs typeface="Calibri"/>
              </a:rPr>
              <a:t>е</a:t>
            </a:r>
            <a:r>
              <a:rPr sz="900" b="1" spc="-5" dirty="0">
                <a:latin typeface="Calibri"/>
                <a:cs typeface="Calibri"/>
              </a:rPr>
              <a:t>н</a:t>
            </a:r>
            <a:r>
              <a:rPr sz="900" b="1" dirty="0">
                <a:latin typeface="Calibri"/>
                <a:cs typeface="Calibri"/>
              </a:rPr>
              <a:t>ие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э</a:t>
            </a:r>
            <a:r>
              <a:rPr sz="900" b="1" spc="-5" dirty="0">
                <a:latin typeface="Calibri"/>
                <a:cs typeface="Calibri"/>
              </a:rPr>
              <a:t>л</a:t>
            </a:r>
            <a:r>
              <a:rPr sz="900" b="1" dirty="0">
                <a:latin typeface="Calibri"/>
                <a:cs typeface="Calibri"/>
              </a:rPr>
              <a:t>ек</a:t>
            </a:r>
            <a:r>
              <a:rPr sz="900" b="1" spc="-5" dirty="0">
                <a:latin typeface="Calibri"/>
                <a:cs typeface="Calibri"/>
              </a:rPr>
              <a:t>трон</a:t>
            </a:r>
            <a:r>
              <a:rPr sz="900" b="1" dirty="0">
                <a:latin typeface="Calibri"/>
                <a:cs typeface="Calibri"/>
              </a:rPr>
              <a:t>н</a:t>
            </a:r>
            <a:r>
              <a:rPr sz="900" b="1" spc="-5" dirty="0">
                <a:latin typeface="Calibri"/>
                <a:cs typeface="Calibri"/>
              </a:rPr>
              <a:t>о</a:t>
            </a:r>
            <a:r>
              <a:rPr sz="900" b="1" dirty="0">
                <a:latin typeface="Calibri"/>
                <a:cs typeface="Calibri"/>
              </a:rPr>
              <a:t>й  </a:t>
            </a:r>
            <a:r>
              <a:rPr sz="900" b="1" spc="-5" dirty="0">
                <a:latin typeface="Calibri"/>
                <a:cs typeface="Calibri"/>
              </a:rPr>
              <a:t>формы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отсутствующих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67711" y="2871216"/>
            <a:ext cx="1751964" cy="36576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17525" marR="461645" indent="-48895">
              <a:lnSpc>
                <a:spcPct val="100000"/>
              </a:lnSpc>
              <a:spcBef>
                <a:spcPts val="305"/>
              </a:spcBef>
            </a:pPr>
            <a:r>
              <a:rPr sz="900" dirty="0">
                <a:latin typeface="Calibri"/>
                <a:cs typeface="Calibri"/>
              </a:rPr>
              <a:t>Па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ам</a:t>
            </a:r>
            <a:r>
              <a:rPr sz="900" spc="-5" dirty="0">
                <a:latin typeface="Calibri"/>
                <a:cs typeface="Calibri"/>
              </a:rPr>
              <a:t>етр</a:t>
            </a:r>
            <a:r>
              <a:rPr sz="900" dirty="0">
                <a:latin typeface="Calibri"/>
                <a:cs typeface="Calibri"/>
              </a:rPr>
              <a:t>ы шага  1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час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1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60мин.</a:t>
            </a:r>
          </a:p>
        </p:txBody>
      </p:sp>
      <p:grpSp>
        <p:nvGrpSpPr>
          <p:cNvPr id="50" name="object 50"/>
          <p:cNvGrpSpPr/>
          <p:nvPr/>
        </p:nvGrpSpPr>
        <p:grpSpPr>
          <a:xfrm>
            <a:off x="6473952" y="2253995"/>
            <a:ext cx="1836420" cy="1045844"/>
            <a:chOff x="6473952" y="2253995"/>
            <a:chExt cx="1836420" cy="1045844"/>
          </a:xfrm>
        </p:grpSpPr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73952" y="2253995"/>
              <a:ext cx="1836420" cy="104546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16243" y="2276855"/>
              <a:ext cx="1751837" cy="96012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516243" y="2505455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5" h="365760">
                  <a:moveTo>
                    <a:pt x="1751837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751837" y="365760"/>
                  </a:lnTo>
                  <a:lnTo>
                    <a:pt x="1751837" y="0"/>
                  </a:lnTo>
                  <a:close/>
                </a:path>
              </a:pathLst>
            </a:custGeom>
            <a:solidFill>
              <a:srgbClr val="4F81B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11417" y="2492755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90" h="25400">
                  <a:moveTo>
                    <a:pt x="0" y="25400"/>
                  </a:moveTo>
                  <a:lnTo>
                    <a:pt x="1761362" y="25400"/>
                  </a:lnTo>
                  <a:lnTo>
                    <a:pt x="1761362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11417" y="2272156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90" h="969644">
                  <a:moveTo>
                    <a:pt x="0" y="599058"/>
                  </a:moveTo>
                  <a:lnTo>
                    <a:pt x="1761362" y="599058"/>
                  </a:lnTo>
                </a:path>
                <a:path w="1761490" h="969644">
                  <a:moveTo>
                    <a:pt x="4825" y="0"/>
                  </a:moveTo>
                  <a:lnTo>
                    <a:pt x="4825" y="969644"/>
                  </a:lnTo>
                </a:path>
                <a:path w="1761490" h="969644">
                  <a:moveTo>
                    <a:pt x="1756663" y="0"/>
                  </a:moveTo>
                  <a:lnTo>
                    <a:pt x="1756663" y="969644"/>
                  </a:lnTo>
                </a:path>
                <a:path w="1761490" h="969644">
                  <a:moveTo>
                    <a:pt x="0" y="964818"/>
                  </a:moveTo>
                  <a:lnTo>
                    <a:pt x="1761362" y="96481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521005" y="2276475"/>
            <a:ext cx="1742439" cy="21653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3873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305"/>
              </a:spcBef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Учителя-предметники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21005" y="2531490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109" marR="255904" indent="-23622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Информирование УО об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отсутствующих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16243" y="2871216"/>
            <a:ext cx="1751964" cy="36576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91515" marR="461009" indent="-222885">
              <a:lnSpc>
                <a:spcPct val="100000"/>
              </a:lnSpc>
              <a:spcBef>
                <a:spcPts val="305"/>
              </a:spcBef>
            </a:pPr>
            <a:r>
              <a:rPr sz="900" dirty="0">
                <a:latin typeface="Calibri"/>
                <a:cs typeface="Calibri"/>
              </a:rPr>
              <a:t>Па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ам</a:t>
            </a:r>
            <a:r>
              <a:rPr sz="900" spc="-5" dirty="0">
                <a:latin typeface="Calibri"/>
                <a:cs typeface="Calibri"/>
              </a:rPr>
              <a:t>етр</a:t>
            </a:r>
            <a:r>
              <a:rPr sz="900" dirty="0">
                <a:latin typeface="Calibri"/>
                <a:cs typeface="Calibri"/>
              </a:rPr>
              <a:t>ы шага  </a:t>
            </a:r>
            <a:r>
              <a:rPr sz="900" spc="-5" dirty="0">
                <a:latin typeface="Calibri"/>
                <a:cs typeface="Calibri"/>
              </a:rPr>
              <a:t>10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мин.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12920" y="2325623"/>
            <a:ext cx="1837944" cy="1045463"/>
          </a:xfrm>
          <a:prstGeom prst="rect">
            <a:avLst/>
          </a:prstGeom>
        </p:spPr>
      </p:pic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4351210" y="2348864"/>
          <a:ext cx="1751964" cy="960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/>
              </a:tblGrid>
              <a:tr h="228599"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Заместитель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директора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57480" marR="96520" indent="-533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Мониторинг отсутствующих по </a:t>
                      </a:r>
                      <a:r>
                        <a:rPr sz="900" b="1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школе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указанием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причины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485775" marR="461645" indent="-171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ам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етр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ы шага  0,5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часа-30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мин.</a:t>
                      </a:r>
                    </a:p>
                  </a:txBody>
                  <a:tcPr marL="0" marR="0" marT="387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1" name="object 61"/>
          <p:cNvGrpSpPr/>
          <p:nvPr/>
        </p:nvGrpSpPr>
        <p:grpSpPr>
          <a:xfrm>
            <a:off x="4355972" y="2348864"/>
            <a:ext cx="1740028" cy="927736"/>
            <a:chOff x="4355972" y="2348864"/>
            <a:chExt cx="1751964" cy="960119"/>
          </a:xfrm>
        </p:grpSpPr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55972" y="2348864"/>
              <a:ext cx="1751838" cy="96011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355972" y="2348864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3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751838" y="22860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355972" y="2577464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38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1751838" y="36576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4F81B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166687" y="4424426"/>
            <a:ext cx="671830" cy="530225"/>
            <a:chOff x="166687" y="4424426"/>
            <a:chExt cx="671830" cy="530225"/>
          </a:xfrm>
        </p:grpSpPr>
        <p:sp>
          <p:nvSpPr>
            <p:cNvPr id="66" name="object 66"/>
            <p:cNvSpPr/>
            <p:nvPr/>
          </p:nvSpPr>
          <p:spPr>
            <a:xfrm>
              <a:off x="179387" y="4437126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434390" y="0"/>
                  </a:moveTo>
                  <a:lnTo>
                    <a:pt x="323062" y="135509"/>
                  </a:lnTo>
                  <a:lnTo>
                    <a:pt x="249834" y="53593"/>
                  </a:lnTo>
                  <a:lnTo>
                    <a:pt x="218719" y="147700"/>
                  </a:lnTo>
                  <a:lnTo>
                    <a:pt x="11074" y="53593"/>
                  </a:lnTo>
                  <a:lnTo>
                    <a:pt x="138404" y="177926"/>
                  </a:lnTo>
                  <a:lnTo>
                    <a:pt x="0" y="201294"/>
                  </a:lnTo>
                  <a:lnTo>
                    <a:pt x="111340" y="275081"/>
                  </a:lnTo>
                  <a:lnTo>
                    <a:pt x="4038" y="340868"/>
                  </a:lnTo>
                  <a:lnTo>
                    <a:pt x="169519" y="325628"/>
                  </a:lnTo>
                  <a:lnTo>
                    <a:pt x="142443" y="411734"/>
                  </a:lnTo>
                  <a:lnTo>
                    <a:pt x="230771" y="365125"/>
                  </a:lnTo>
                  <a:lnTo>
                    <a:pt x="253809" y="504825"/>
                  </a:lnTo>
                  <a:lnTo>
                    <a:pt x="315036" y="348996"/>
                  </a:lnTo>
                  <a:lnTo>
                    <a:pt x="396252" y="461263"/>
                  </a:lnTo>
                  <a:lnTo>
                    <a:pt x="419379" y="337819"/>
                  </a:lnTo>
                  <a:lnTo>
                    <a:pt x="542759" y="422782"/>
                  </a:lnTo>
                  <a:lnTo>
                    <a:pt x="503643" y="302387"/>
                  </a:lnTo>
                  <a:lnTo>
                    <a:pt x="646112" y="310515"/>
                  </a:lnTo>
                  <a:lnTo>
                    <a:pt x="526669" y="244729"/>
                  </a:lnTo>
                  <a:lnTo>
                    <a:pt x="631063" y="190119"/>
                  </a:lnTo>
                  <a:lnTo>
                    <a:pt x="499605" y="170942"/>
                  </a:lnTo>
                  <a:lnTo>
                    <a:pt x="549795" y="104140"/>
                  </a:lnTo>
                  <a:lnTo>
                    <a:pt x="423418" y="124332"/>
                  </a:lnTo>
                  <a:lnTo>
                    <a:pt x="4343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9387" y="4437126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62" y="135509"/>
                  </a:moveTo>
                  <a:lnTo>
                    <a:pt x="434390" y="0"/>
                  </a:lnTo>
                  <a:lnTo>
                    <a:pt x="423418" y="124332"/>
                  </a:lnTo>
                  <a:lnTo>
                    <a:pt x="549795" y="104140"/>
                  </a:lnTo>
                  <a:lnTo>
                    <a:pt x="499605" y="170942"/>
                  </a:lnTo>
                  <a:lnTo>
                    <a:pt x="631063" y="190119"/>
                  </a:lnTo>
                  <a:lnTo>
                    <a:pt x="526669" y="244729"/>
                  </a:lnTo>
                  <a:lnTo>
                    <a:pt x="646112" y="310515"/>
                  </a:lnTo>
                  <a:lnTo>
                    <a:pt x="503643" y="302387"/>
                  </a:lnTo>
                  <a:lnTo>
                    <a:pt x="542759" y="422782"/>
                  </a:lnTo>
                  <a:lnTo>
                    <a:pt x="419379" y="337819"/>
                  </a:lnTo>
                  <a:lnTo>
                    <a:pt x="396252" y="461263"/>
                  </a:lnTo>
                  <a:lnTo>
                    <a:pt x="315036" y="348996"/>
                  </a:lnTo>
                  <a:lnTo>
                    <a:pt x="253809" y="504825"/>
                  </a:lnTo>
                  <a:lnTo>
                    <a:pt x="230771" y="365125"/>
                  </a:lnTo>
                  <a:lnTo>
                    <a:pt x="142443" y="411734"/>
                  </a:lnTo>
                  <a:lnTo>
                    <a:pt x="169519" y="325628"/>
                  </a:lnTo>
                  <a:lnTo>
                    <a:pt x="4038" y="340868"/>
                  </a:lnTo>
                  <a:lnTo>
                    <a:pt x="111340" y="275081"/>
                  </a:lnTo>
                  <a:lnTo>
                    <a:pt x="0" y="201294"/>
                  </a:lnTo>
                  <a:lnTo>
                    <a:pt x="138404" y="177926"/>
                  </a:lnTo>
                  <a:lnTo>
                    <a:pt x="11074" y="53593"/>
                  </a:lnTo>
                  <a:lnTo>
                    <a:pt x="218719" y="147700"/>
                  </a:lnTo>
                  <a:lnTo>
                    <a:pt x="249834" y="53593"/>
                  </a:lnTo>
                  <a:lnTo>
                    <a:pt x="323062" y="13550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59435" y="4611115"/>
            <a:ext cx="774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00112" y="4508500"/>
            <a:ext cx="2448560" cy="0"/>
          </a:xfrm>
          <a:custGeom>
            <a:avLst/>
            <a:gdLst/>
            <a:ahLst/>
            <a:cxnLst/>
            <a:rect l="l" t="t" r="r" b="b"/>
            <a:pathLst>
              <a:path w="2448560">
                <a:moveTo>
                  <a:pt x="0" y="0"/>
                </a:moveTo>
                <a:lnTo>
                  <a:pt x="244798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00112" y="4905375"/>
            <a:ext cx="2448560" cy="0"/>
          </a:xfrm>
          <a:custGeom>
            <a:avLst/>
            <a:gdLst/>
            <a:ahLst/>
            <a:cxnLst/>
            <a:rect l="l" t="t" r="r" b="b"/>
            <a:pathLst>
              <a:path w="2448560">
                <a:moveTo>
                  <a:pt x="0" y="0"/>
                </a:moveTo>
                <a:lnTo>
                  <a:pt x="244798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979119" y="4539488"/>
            <a:ext cx="22593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cs typeface="Franklin Gothic Medium"/>
              </a:rPr>
              <a:t>Несвоевременное выяснение причины </a:t>
            </a:r>
            <a:r>
              <a:rPr sz="1000" spc="-235" dirty="0">
                <a:cs typeface="Franklin Gothic Medium"/>
              </a:rPr>
              <a:t> </a:t>
            </a:r>
            <a:r>
              <a:rPr sz="1000" spc="-5" dirty="0">
                <a:cs typeface="Franklin Gothic Medium"/>
              </a:rPr>
              <a:t>отсутствия</a:t>
            </a:r>
            <a:r>
              <a:rPr sz="1000" spc="-10" dirty="0">
                <a:cs typeface="Franklin Gothic Medium"/>
              </a:rPr>
              <a:t> </a:t>
            </a:r>
            <a:r>
              <a:rPr sz="1000" spc="-5" dirty="0">
                <a:cs typeface="Franklin Gothic Medium"/>
              </a:rPr>
              <a:t>обучающегося</a:t>
            </a:r>
            <a:endParaRPr sz="1000" dirty="0">
              <a:cs typeface="Franklin Gothic Medium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550"/>
                </a:spcBef>
              </a:pPr>
              <a:t>6</a:t>
            </a:fld>
            <a:endParaRPr spc="-5" dirty="0"/>
          </a:p>
        </p:txBody>
      </p:sp>
      <p:pic>
        <p:nvPicPr>
          <p:cNvPr id="73" name="object 1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924800" y="3810000"/>
            <a:ext cx="967838" cy="2828432"/>
          </a:xfrm>
          <a:prstGeom prst="rect">
            <a:avLst/>
          </a:prstGeom>
        </p:spPr>
      </p:pic>
      <p:sp>
        <p:nvSpPr>
          <p:cNvPr id="74" name="object 62"/>
          <p:cNvSpPr txBox="1"/>
          <p:nvPr/>
        </p:nvSpPr>
        <p:spPr>
          <a:xfrm>
            <a:off x="4343400" y="2362200"/>
            <a:ext cx="174243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lang="ru-RU" sz="9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Заместитель директора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5" name="object 63"/>
          <p:cNvSpPr txBox="1"/>
          <p:nvPr/>
        </p:nvSpPr>
        <p:spPr>
          <a:xfrm>
            <a:off x="4038600" y="2590800"/>
            <a:ext cx="22758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013" marR="335915" indent="1588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latin typeface="Calibri"/>
                <a:cs typeface="Calibri"/>
              </a:rPr>
              <a:t>Мониторинг отсутствующих по школе с указанием причины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4800" y="1524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Введение в предметную область (описание ситуации «как будет»)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8" name="object 49"/>
          <p:cNvSpPr txBox="1"/>
          <p:nvPr/>
        </p:nvSpPr>
        <p:spPr>
          <a:xfrm>
            <a:off x="4343400" y="2895600"/>
            <a:ext cx="1752600" cy="40075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65125" marR="461645" indent="-47625">
              <a:lnSpc>
                <a:spcPct val="100000"/>
              </a:lnSpc>
              <a:spcBef>
                <a:spcPts val="305"/>
              </a:spcBef>
            </a:pPr>
            <a:r>
              <a:rPr sz="900" dirty="0">
                <a:latin typeface="Calibri"/>
                <a:cs typeface="Calibri"/>
              </a:rPr>
              <a:t>Па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ам</a:t>
            </a:r>
            <a:r>
              <a:rPr sz="900" spc="-5" dirty="0">
                <a:latin typeface="Calibri"/>
                <a:cs typeface="Calibri"/>
              </a:rPr>
              <a:t>етр</a:t>
            </a:r>
            <a:r>
              <a:rPr sz="900" dirty="0">
                <a:latin typeface="Calibri"/>
                <a:cs typeface="Calibri"/>
              </a:rPr>
              <a:t>ы </a:t>
            </a:r>
            <a:r>
              <a:rPr sz="900" dirty="0" err="1">
                <a:latin typeface="Calibri"/>
                <a:cs typeface="Calibri"/>
              </a:rPr>
              <a:t>шага</a:t>
            </a:r>
            <a:r>
              <a:rPr sz="900" dirty="0">
                <a:latin typeface="Calibri"/>
                <a:cs typeface="Calibri"/>
              </a:rPr>
              <a:t>  </a:t>
            </a:r>
            <a:r>
              <a:rPr lang="ru-RU" sz="900" dirty="0" smtClean="0">
                <a:latin typeface="Calibri"/>
                <a:cs typeface="Calibri"/>
              </a:rPr>
              <a:t>0,5 </a:t>
            </a:r>
            <a:r>
              <a:rPr sz="900" dirty="0" err="1" smtClean="0">
                <a:latin typeface="Calibri"/>
                <a:cs typeface="Calibri"/>
              </a:rPr>
              <a:t>час</a:t>
            </a:r>
            <a:r>
              <a:rPr sz="900" spc="-30" dirty="0" smtClean="0">
                <a:latin typeface="Calibri"/>
                <a:cs typeface="Calibri"/>
              </a:rPr>
              <a:t> </a:t>
            </a:r>
            <a:r>
              <a:rPr lang="ru-RU" sz="900" spc="-30" dirty="0" smtClean="0">
                <a:latin typeface="Calibri"/>
                <a:cs typeface="Calibri"/>
              </a:rPr>
              <a:t>а </a:t>
            </a:r>
            <a:r>
              <a:rPr sz="900" dirty="0" smtClean="0">
                <a:latin typeface="Calibri"/>
                <a:cs typeface="Calibri"/>
              </a:rPr>
              <a:t>–</a:t>
            </a:r>
            <a:r>
              <a:rPr sz="900" spc="165" dirty="0" smtClean="0">
                <a:latin typeface="Calibri"/>
                <a:cs typeface="Calibri"/>
              </a:rPr>
              <a:t> </a:t>
            </a:r>
            <a:r>
              <a:rPr lang="ru-RU" sz="900" dirty="0" smtClean="0">
                <a:latin typeface="Calibri"/>
                <a:cs typeface="Calibri"/>
              </a:rPr>
              <a:t>30 </a:t>
            </a:r>
            <a:r>
              <a:rPr sz="900" dirty="0" err="1" smtClean="0">
                <a:latin typeface="Calibri"/>
                <a:cs typeface="Calibri"/>
              </a:rPr>
              <a:t>мин</a:t>
            </a:r>
            <a:r>
              <a:rPr sz="900" dirty="0" smtClean="0">
                <a:latin typeface="Calibri"/>
                <a:cs typeface="Calibri"/>
              </a:rPr>
              <a:t>.</a:t>
            </a:r>
            <a:endParaRPr lang="ru-RU" sz="900" dirty="0" smtClean="0">
              <a:latin typeface="Calibri"/>
              <a:cs typeface="Calibri"/>
            </a:endParaRPr>
          </a:p>
          <a:p>
            <a:pPr marL="365125" marR="461645" indent="-47625">
              <a:lnSpc>
                <a:spcPct val="100000"/>
              </a:lnSpc>
              <a:spcBef>
                <a:spcPts val="305"/>
              </a:spcBef>
            </a:pPr>
            <a:endParaRPr sz="3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School93\Desktop\Роспис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1109663" cy="1029252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550"/>
                </a:spcBef>
              </a:pPr>
              <a:t>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04800"/>
            <a:ext cx="4191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pc="-32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39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pc="-39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9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pc="-19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46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pc="-46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pc="-28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pc="-28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9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pc="-29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9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pc="-29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9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pc="-1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6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pc="-16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7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pc="-17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9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pc="-19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4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pc="-54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pc="-36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spc="-36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8600" y="1002439"/>
          <a:ext cx="8686800" cy="947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3017"/>
                <a:gridCol w="3323783"/>
              </a:tblGrid>
              <a:tr h="938255">
                <a:tc>
                  <a:txBody>
                    <a:bodyPr/>
                    <a:lstStyle/>
                    <a:p>
                      <a:pPr marR="192405" algn="ctr">
                        <a:lnSpc>
                          <a:spcPts val="1565"/>
                        </a:lnSpc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92405" algn="ctr">
                        <a:lnSpc>
                          <a:spcPts val="1565"/>
                        </a:lnSpc>
                      </a:pPr>
                      <a:r>
                        <a:rPr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400" b="1" spc="1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400" b="1" spc="-15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400" b="1" spc="-5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sz="1400" b="1" spc="5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r>
                        <a:rPr sz="1400" b="1" spc="-7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sz="1400" b="1" spc="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400" b="1" spc="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400" b="1" spc="-8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400" b="1" spc="-5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400" b="1" spc="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</a:t>
                      </a:r>
                      <a:r>
                        <a:rPr sz="1400" b="1" spc="-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sz="1400" b="1" spc="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400" b="1" spc="-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sz="1400" b="1" spc="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ции</a:t>
                      </a:r>
                      <a:r>
                        <a:rPr sz="1400" b="1" spc="-8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</a:t>
                      </a:r>
                      <a:r>
                        <a:rPr sz="14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сса</a:t>
                      </a:r>
                    </a:p>
                    <a:p>
                      <a:pPr marR="18796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400" b="1" spc="-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«Оптимизация процесса мониторинга </a:t>
                      </a:r>
                    </a:p>
                    <a:p>
                      <a:pPr marR="18796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400" b="1" spc="-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отсутствующим </a:t>
                      </a:r>
                      <a:r>
                        <a:rPr lang="ru-RU" sz="1400" b="1" spc="-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школе»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 indent="0" algn="l">
                        <a:lnSpc>
                          <a:spcPts val="1565"/>
                        </a:lnSpc>
                      </a:pP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УТВЕРЖДАЮ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6850" indent="0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r>
                        <a:rPr sz="14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 marL="196850" indent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Times New Roman" pitchFamily="18" charset="0"/>
                          <a:cs typeface="Times New Roman" pitchFamily="18" charset="0"/>
                        </a:rPr>
                        <a:t>__________________</a:t>
                      </a:r>
                      <a:r>
                        <a:rPr sz="14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С.С.Ефимова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6850" indent="0" algn="l">
                        <a:lnSpc>
                          <a:spcPts val="1605"/>
                        </a:lnSpc>
                        <a:spcBef>
                          <a:spcPts val="250"/>
                        </a:spcBef>
                      </a:pPr>
                      <a:r>
                        <a:rPr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sz="14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4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декабря </a:t>
                      </a:r>
                      <a:r>
                        <a:rPr sz="1400" spc="-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sz="14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4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037" y="2054225"/>
          <a:ext cx="8785858" cy="4090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215"/>
                <a:gridCol w="1706245"/>
                <a:gridCol w="1299210"/>
                <a:gridCol w="1629093"/>
                <a:gridCol w="1600200"/>
                <a:gridCol w="1447800"/>
                <a:gridCol w="653095"/>
              </a:tblGrid>
              <a:tr h="981583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12750" marR="315595" indent="-9144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бо</a:t>
                      </a:r>
                      <a:r>
                        <a:rPr sz="1400" b="1" spc="5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  <a:r>
                        <a:rPr sz="1400" b="1" spc="5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ан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е  </a:t>
                      </a:r>
                      <a:r>
                        <a:rPr sz="1400" b="1" spc="-90" dirty="0">
                          <a:latin typeface="Times New Roman" pitchFamily="18" charset="0"/>
                          <a:cs typeface="Times New Roman" pitchFamily="18" charset="0"/>
                        </a:rPr>
                        <a:t>(проблема)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spc="-110" dirty="0">
                          <a:latin typeface="Times New Roman" pitchFamily="18" charset="0"/>
                          <a:cs typeface="Times New Roman" pitchFamily="18" charset="0"/>
                        </a:rPr>
                        <a:t>Причины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4795" marR="234315" indent="-2286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400" b="1" spc="10" dirty="0">
                          <a:latin typeface="Times New Roman" pitchFamily="18" charset="0"/>
                          <a:cs typeface="Times New Roman" pitchFamily="18" charset="0"/>
                        </a:rPr>
                        <a:t>Пл</a:t>
                      </a:r>
                      <a:r>
                        <a:rPr sz="1400" b="1" spc="5" dirty="0">
                          <a:latin typeface="Times New Roman" pitchFamily="18" charset="0"/>
                          <a:cs typeface="Times New Roman" pitchFamily="18" charset="0"/>
                        </a:rPr>
                        <a:t>ан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емые  </a:t>
                      </a:r>
                      <a:r>
                        <a:rPr sz="1400" b="1" spc="-95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90" dirty="0">
                          <a:latin typeface="Times New Roman" pitchFamily="18" charset="0"/>
                          <a:cs typeface="Times New Roman" pitchFamily="18" charset="0"/>
                        </a:rPr>
                        <a:t>Документ,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5244" marR="46355" algn="ctr">
                        <a:lnSpc>
                          <a:spcPts val="1930"/>
                        </a:lnSpc>
                        <a:spcBef>
                          <a:spcPts val="100"/>
                        </a:spcBef>
                      </a:pPr>
                      <a:r>
                        <a:rPr sz="1400" b="1" spc="10" dirty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дтв</a:t>
                      </a:r>
                      <a:r>
                        <a:rPr sz="1400" b="1" spc="5" dirty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sz="1400" b="1" spc="-15" dirty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ждающий  </a:t>
                      </a:r>
                      <a:r>
                        <a:rPr sz="1400" b="1" spc="-114" dirty="0">
                          <a:latin typeface="Times New Roman" pitchFamily="18" charset="0"/>
                          <a:cs typeface="Times New Roman" pitchFamily="18" charset="0"/>
                        </a:rPr>
                        <a:t>выполнение </a:t>
                      </a:r>
                      <a:r>
                        <a:rPr sz="1400" b="1" spc="-1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14" dirty="0"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90" dirty="0">
                          <a:latin typeface="Times New Roman" pitchFamily="18" charset="0"/>
                          <a:cs typeface="Times New Roman" pitchFamily="18" charset="0"/>
                        </a:rPr>
                        <a:t>Ф.И.О.,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5244" marR="46355" indent="-1270" algn="ctr">
                        <a:lnSpc>
                          <a:spcPct val="114999"/>
                        </a:lnSpc>
                      </a:pPr>
                      <a:r>
                        <a:rPr sz="1400" b="1" spc="-150" dirty="0">
                          <a:latin typeface="Times New Roman" pitchFamily="18" charset="0"/>
                          <a:cs typeface="Times New Roman" pitchFamily="18" charset="0"/>
                        </a:rPr>
                        <a:t>должность </a:t>
                      </a:r>
                      <a:r>
                        <a:rPr sz="1400" b="1" spc="-1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10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400" b="1" spc="15" dirty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400" b="1" spc="5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ет</a:t>
                      </a:r>
                      <a:r>
                        <a:rPr sz="1400" b="1" spc="15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400" b="1" spc="-5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400" b="1" spc="5" dirty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400" b="1" spc="5" dirty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400" b="1" dirty="0">
                          <a:latin typeface="Times New Roman" pitchFamily="18" charset="0"/>
                          <a:cs typeface="Times New Roman" pitchFamily="18" charset="0"/>
                        </a:rPr>
                        <a:t>о  </a:t>
                      </a:r>
                      <a:r>
                        <a:rPr sz="1400" b="1" spc="-135" dirty="0">
                          <a:latin typeface="Times New Roman" pitchFamily="18" charset="0"/>
                          <a:cs typeface="Times New Roman" pitchFamily="18" charset="0"/>
                        </a:rPr>
                        <a:t>исполнителя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spc="-100" dirty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329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3180" marR="14922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Большие временные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затраты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мониторинг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отсутствующих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4127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Отсутствие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7313" marR="36830" indent="0" algn="just">
                        <a:lnSpc>
                          <a:spcPct val="114999"/>
                        </a:lnSpc>
                      </a:pP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электронной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формы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сбора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marR="118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Разработка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электронной формы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бора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инфо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ции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отсутствующих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45085">
                        <a:lnSpc>
                          <a:spcPct val="100000"/>
                        </a:lnSpc>
                      </a:pP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Приказ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0" dirty="0" smtClean="0">
                          <a:latin typeface="Times New Roman"/>
                          <a:cs typeface="Times New Roman"/>
                        </a:rPr>
                        <a:t>ОУ</a:t>
                      </a:r>
                      <a:endParaRPr lang="ru-RU" sz="1200" spc="-40" dirty="0" smtClean="0">
                        <a:latin typeface="Times New Roman"/>
                        <a:cs typeface="Times New Roman"/>
                      </a:endParaRPr>
                    </a:p>
                    <a:p>
                      <a:pPr marL="44450" marR="45085">
                        <a:lnSpc>
                          <a:spcPct val="100000"/>
                        </a:lnSpc>
                      </a:pPr>
                      <a:r>
                        <a:rPr sz="120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«О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разработке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электронной формы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бора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инфо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ции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отсутствующих»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2959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Ефимова С.С.,</a:t>
                      </a:r>
                    </a:p>
                    <a:p>
                      <a:pPr marL="44450" marR="2959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заместитель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lang="ru-RU" sz="1200" spc="-5" smtClean="0">
                          <a:latin typeface="Times New Roman"/>
                          <a:cs typeface="Times New Roman"/>
                        </a:rPr>
                        <a:t>директора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lang="ru-RU" sz="1200" spc="-5" baseline="0" dirty="0" smtClean="0">
                          <a:latin typeface="Times New Roman"/>
                          <a:cs typeface="Times New Roman"/>
                        </a:rPr>
                        <a:t> ВР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До 30</a:t>
                      </a: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.2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6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marR="340360">
                        <a:lnSpc>
                          <a:spcPct val="100000"/>
                        </a:lnSpc>
                      </a:pP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15" dirty="0" err="1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spc="15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кий</a:t>
                      </a: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фактор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marR="221615">
                        <a:lnSpc>
                          <a:spcPct val="100000"/>
                        </a:lnSpc>
                      </a:pP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Несвоевременность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выявления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причины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отсутствия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обучающихся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37465">
                        <a:lnSpc>
                          <a:spcPct val="100000"/>
                        </a:lnSpc>
                      </a:pP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зр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1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10" dirty="0" err="1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орит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  сбора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быстрой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обратной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связи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2959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Кузнецова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С.С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., социальный педагог;</a:t>
                      </a:r>
                    </a:p>
                    <a:p>
                      <a:pPr marL="44450" marR="2959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err="1" smtClean="0">
                          <a:latin typeface="Times New Roman"/>
                          <a:cs typeface="Times New Roman"/>
                        </a:rPr>
                        <a:t>Ожигова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О.С., учитель информатики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857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lang="ru-RU" sz="175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30.01.22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12"/>
          <p:cNvGrpSpPr/>
          <p:nvPr/>
        </p:nvGrpSpPr>
        <p:grpSpPr>
          <a:xfrm>
            <a:off x="4192" y="0"/>
            <a:ext cx="2662808" cy="838200"/>
            <a:chOff x="4193" y="0"/>
            <a:chExt cx="4592320" cy="1866900"/>
          </a:xfrm>
        </p:grpSpPr>
        <p:sp>
          <p:nvSpPr>
            <p:cNvPr id="7" name="object 13"/>
            <p:cNvSpPr/>
            <p:nvPr/>
          </p:nvSpPr>
          <p:spPr>
            <a:xfrm>
              <a:off x="63654" y="0"/>
              <a:ext cx="4467860" cy="1791970"/>
            </a:xfrm>
            <a:custGeom>
              <a:avLst/>
              <a:gdLst/>
              <a:ahLst/>
              <a:cxnLst/>
              <a:rect l="l" t="t" r="r" b="b"/>
              <a:pathLst>
                <a:path w="4467860" h="1791970">
                  <a:moveTo>
                    <a:pt x="2672067" y="1779174"/>
                  </a:moveTo>
                  <a:lnTo>
                    <a:pt x="2672067" y="1756350"/>
                  </a:lnTo>
                  <a:lnTo>
                    <a:pt x="1345639" y="990361"/>
                  </a:lnTo>
                  <a:lnTo>
                    <a:pt x="1345639" y="972102"/>
                  </a:lnTo>
                  <a:lnTo>
                    <a:pt x="0" y="196070"/>
                  </a:lnTo>
                  <a:lnTo>
                    <a:pt x="0" y="52732"/>
                  </a:lnTo>
                  <a:lnTo>
                    <a:pt x="91921" y="0"/>
                  </a:lnTo>
                  <a:lnTo>
                    <a:pt x="3712276" y="0"/>
                  </a:lnTo>
                  <a:lnTo>
                    <a:pt x="3777147" y="40387"/>
                  </a:lnTo>
                  <a:lnTo>
                    <a:pt x="3816438" y="67217"/>
                  </a:lnTo>
                  <a:lnTo>
                    <a:pt x="3854187" y="94827"/>
                  </a:lnTo>
                  <a:lnTo>
                    <a:pt x="3890362" y="123198"/>
                  </a:lnTo>
                  <a:lnTo>
                    <a:pt x="3924932" y="152311"/>
                  </a:lnTo>
                  <a:lnTo>
                    <a:pt x="3957865" y="182148"/>
                  </a:lnTo>
                  <a:lnTo>
                    <a:pt x="3989129" y="212690"/>
                  </a:lnTo>
                  <a:lnTo>
                    <a:pt x="4018692" y="243920"/>
                  </a:lnTo>
                  <a:lnTo>
                    <a:pt x="4046524" y="275818"/>
                  </a:lnTo>
                  <a:lnTo>
                    <a:pt x="4100408" y="342992"/>
                  </a:lnTo>
                  <a:lnTo>
                    <a:pt x="4130180" y="376874"/>
                  </a:lnTo>
                  <a:lnTo>
                    <a:pt x="4161902" y="410011"/>
                  </a:lnTo>
                  <a:lnTo>
                    <a:pt x="4195567" y="442405"/>
                  </a:lnTo>
                  <a:lnTo>
                    <a:pt x="4231167" y="474055"/>
                  </a:lnTo>
                  <a:lnTo>
                    <a:pt x="4268694" y="504961"/>
                  </a:lnTo>
                  <a:lnTo>
                    <a:pt x="4308141" y="535123"/>
                  </a:lnTo>
                  <a:lnTo>
                    <a:pt x="4349501" y="564542"/>
                  </a:lnTo>
                  <a:lnTo>
                    <a:pt x="4392765" y="593216"/>
                  </a:lnTo>
                  <a:lnTo>
                    <a:pt x="4467777" y="630648"/>
                  </a:lnTo>
                  <a:lnTo>
                    <a:pt x="4467777" y="743857"/>
                  </a:lnTo>
                  <a:lnTo>
                    <a:pt x="4466862" y="743857"/>
                  </a:lnTo>
                  <a:lnTo>
                    <a:pt x="2736102" y="1741742"/>
                  </a:lnTo>
                  <a:lnTo>
                    <a:pt x="2736102" y="1767306"/>
                  </a:lnTo>
                  <a:lnTo>
                    <a:pt x="2692192" y="1767306"/>
                  </a:lnTo>
                  <a:lnTo>
                    <a:pt x="2672067" y="1779174"/>
                  </a:lnTo>
                  <a:close/>
                </a:path>
                <a:path w="4467860" h="1791970">
                  <a:moveTo>
                    <a:pt x="2736102" y="1791956"/>
                  </a:moveTo>
                  <a:lnTo>
                    <a:pt x="2692192" y="1767306"/>
                  </a:lnTo>
                  <a:lnTo>
                    <a:pt x="2736102" y="1767306"/>
                  </a:lnTo>
                  <a:lnTo>
                    <a:pt x="2736102" y="1791956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3" y="0"/>
              <a:ext cx="4592187" cy="1866900"/>
            </a:xfrm>
            <a:prstGeom prst="rect">
              <a:avLst/>
            </a:prstGeom>
          </p:spPr>
        </p:pic>
      </p:grpSp>
      <p:grpSp>
        <p:nvGrpSpPr>
          <p:cNvPr id="9" name="object 25"/>
          <p:cNvGrpSpPr/>
          <p:nvPr/>
        </p:nvGrpSpPr>
        <p:grpSpPr>
          <a:xfrm>
            <a:off x="6477000" y="0"/>
            <a:ext cx="2667000" cy="914400"/>
            <a:chOff x="4999061" y="0"/>
            <a:chExt cx="5344795" cy="1828800"/>
          </a:xfrm>
        </p:grpSpPr>
        <p:sp>
          <p:nvSpPr>
            <p:cNvPr id="10" name="object 26"/>
            <p:cNvSpPr/>
            <p:nvPr/>
          </p:nvSpPr>
          <p:spPr>
            <a:xfrm>
              <a:off x="5011391" y="0"/>
              <a:ext cx="5320030" cy="1821180"/>
            </a:xfrm>
            <a:custGeom>
              <a:avLst/>
              <a:gdLst/>
              <a:ahLst/>
              <a:cxnLst/>
              <a:rect l="l" t="t" r="r" b="b"/>
              <a:pathLst>
                <a:path w="5320030" h="1821180">
                  <a:moveTo>
                    <a:pt x="3119515" y="1820754"/>
                  </a:moveTo>
                  <a:lnTo>
                    <a:pt x="3060807" y="1814304"/>
                  </a:lnTo>
                  <a:lnTo>
                    <a:pt x="3013028" y="1796074"/>
                  </a:lnTo>
                  <a:lnTo>
                    <a:pt x="39232" y="77439"/>
                  </a:lnTo>
                  <a:lnTo>
                    <a:pt x="3135" y="38946"/>
                  </a:lnTo>
                  <a:lnTo>
                    <a:pt x="0" y="23591"/>
                  </a:lnTo>
                  <a:lnTo>
                    <a:pt x="0" y="0"/>
                  </a:lnTo>
                  <a:lnTo>
                    <a:pt x="112061" y="0"/>
                  </a:lnTo>
                  <a:lnTo>
                    <a:pt x="3020875" y="1680526"/>
                  </a:lnTo>
                  <a:lnTo>
                    <a:pt x="3041997" y="1690184"/>
                  </a:lnTo>
                  <a:lnTo>
                    <a:pt x="3066272" y="1697213"/>
                  </a:lnTo>
                  <a:lnTo>
                    <a:pt x="3093069" y="1701508"/>
                  </a:lnTo>
                  <a:lnTo>
                    <a:pt x="3121757" y="1702963"/>
                  </a:lnTo>
                  <a:lnTo>
                    <a:pt x="3404435" y="1702963"/>
                  </a:lnTo>
                  <a:lnTo>
                    <a:pt x="3260751" y="1785978"/>
                  </a:lnTo>
                  <a:lnTo>
                    <a:pt x="3229856" y="1800877"/>
                  </a:lnTo>
                  <a:lnTo>
                    <a:pt x="3195177" y="1811780"/>
                  </a:lnTo>
                  <a:lnTo>
                    <a:pt x="3157977" y="1818476"/>
                  </a:lnTo>
                  <a:lnTo>
                    <a:pt x="3119515" y="1820754"/>
                  </a:lnTo>
                  <a:close/>
                </a:path>
                <a:path w="5320030" h="1821180">
                  <a:moveTo>
                    <a:pt x="3404435" y="1702963"/>
                  </a:moveTo>
                  <a:lnTo>
                    <a:pt x="3121757" y="1702963"/>
                  </a:lnTo>
                  <a:lnTo>
                    <a:pt x="3158555" y="1700701"/>
                  </a:lnTo>
                  <a:lnTo>
                    <a:pt x="3194197" y="1694128"/>
                  </a:lnTo>
                  <a:lnTo>
                    <a:pt x="3257388" y="1669308"/>
                  </a:lnTo>
                  <a:lnTo>
                    <a:pt x="5122597" y="591234"/>
                  </a:lnTo>
                  <a:lnTo>
                    <a:pt x="5158466" y="563890"/>
                  </a:lnTo>
                  <a:lnTo>
                    <a:pt x="5174159" y="534021"/>
                  </a:lnTo>
                  <a:lnTo>
                    <a:pt x="5174159" y="636108"/>
                  </a:lnTo>
                  <a:lnTo>
                    <a:pt x="5171059" y="656406"/>
                  </a:lnTo>
                  <a:lnTo>
                    <a:pt x="5160288" y="676493"/>
                  </a:lnTo>
                  <a:lnTo>
                    <a:pt x="5142160" y="695740"/>
                  </a:lnTo>
                  <a:lnTo>
                    <a:pt x="5116992" y="713513"/>
                  </a:lnTo>
                  <a:lnTo>
                    <a:pt x="3404435" y="1702963"/>
                  </a:lnTo>
                  <a:close/>
                </a:path>
                <a:path w="5320030" h="1821180">
                  <a:moveTo>
                    <a:pt x="5201534" y="496792"/>
                  </a:moveTo>
                  <a:lnTo>
                    <a:pt x="5217472" y="483487"/>
                  </a:lnTo>
                  <a:lnTo>
                    <a:pt x="5230905" y="461804"/>
                  </a:lnTo>
                  <a:lnTo>
                    <a:pt x="5239505" y="433601"/>
                  </a:lnTo>
                  <a:lnTo>
                    <a:pt x="5242535" y="399402"/>
                  </a:lnTo>
                  <a:lnTo>
                    <a:pt x="5242535" y="0"/>
                  </a:lnTo>
                  <a:lnTo>
                    <a:pt x="5319878" y="0"/>
                  </a:lnTo>
                  <a:lnTo>
                    <a:pt x="5319878" y="361260"/>
                  </a:lnTo>
                  <a:lnTo>
                    <a:pt x="5317181" y="394179"/>
                  </a:lnTo>
                  <a:lnTo>
                    <a:pt x="5309229" y="421839"/>
                  </a:lnTo>
                  <a:lnTo>
                    <a:pt x="5296234" y="443609"/>
                  </a:lnTo>
                  <a:lnTo>
                    <a:pt x="5278404" y="458859"/>
                  </a:lnTo>
                  <a:lnTo>
                    <a:pt x="5277283" y="458859"/>
                  </a:lnTo>
                  <a:lnTo>
                    <a:pt x="5211009" y="492233"/>
                  </a:lnTo>
                  <a:lnTo>
                    <a:pt x="5202410" y="496405"/>
                  </a:lnTo>
                  <a:lnTo>
                    <a:pt x="5201534" y="496792"/>
                  </a:lnTo>
                  <a:close/>
                </a:path>
                <a:path w="5320030" h="1821180">
                  <a:moveTo>
                    <a:pt x="5201061" y="497187"/>
                  </a:moveTo>
                  <a:lnTo>
                    <a:pt x="5201061" y="497001"/>
                  </a:lnTo>
                  <a:lnTo>
                    <a:pt x="5201534" y="496792"/>
                  </a:lnTo>
                  <a:lnTo>
                    <a:pt x="5201061" y="497187"/>
                  </a:lnTo>
                  <a:close/>
                </a:path>
                <a:path w="5320030" h="1821180">
                  <a:moveTo>
                    <a:pt x="5201061" y="498123"/>
                  </a:moveTo>
                  <a:lnTo>
                    <a:pt x="5199940" y="498123"/>
                  </a:lnTo>
                  <a:lnTo>
                    <a:pt x="5201061" y="497187"/>
                  </a:lnTo>
                  <a:lnTo>
                    <a:pt x="5201061" y="498123"/>
                  </a:lnTo>
                  <a:close/>
                </a:path>
              </a:pathLst>
            </a:custGeom>
            <a:solidFill>
              <a:srgbClr val="F0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7"/>
            <p:cNvSpPr/>
            <p:nvPr/>
          </p:nvSpPr>
          <p:spPr>
            <a:xfrm>
              <a:off x="5123431" y="0"/>
              <a:ext cx="5062220" cy="1704339"/>
            </a:xfrm>
            <a:custGeom>
              <a:avLst/>
              <a:gdLst/>
              <a:ahLst/>
              <a:cxnLst/>
              <a:rect l="l" t="t" r="r" b="b"/>
              <a:pathLst>
                <a:path w="5062220" h="1704339">
                  <a:moveTo>
                    <a:pt x="3010839" y="1704085"/>
                  </a:moveTo>
                  <a:lnTo>
                    <a:pt x="2955353" y="1698335"/>
                  </a:lnTo>
                  <a:lnTo>
                    <a:pt x="2909956" y="1681648"/>
                  </a:lnTo>
                  <a:lnTo>
                    <a:pt x="0" y="0"/>
                  </a:lnTo>
                  <a:lnTo>
                    <a:pt x="4192657" y="0"/>
                  </a:lnTo>
                  <a:lnTo>
                    <a:pt x="5029613" y="483539"/>
                  </a:lnTo>
                  <a:lnTo>
                    <a:pt x="5060035" y="515564"/>
                  </a:lnTo>
                  <a:lnTo>
                    <a:pt x="5062119" y="527290"/>
                  </a:lnTo>
                  <a:lnTo>
                    <a:pt x="5058634" y="543592"/>
                  </a:lnTo>
                  <a:lnTo>
                    <a:pt x="5032327" y="576195"/>
                  </a:lnTo>
                  <a:lnTo>
                    <a:pt x="3145349" y="1670430"/>
                  </a:lnTo>
                  <a:lnTo>
                    <a:pt x="3082297" y="1695250"/>
                  </a:lnTo>
                  <a:lnTo>
                    <a:pt x="3010839" y="1704085"/>
                  </a:lnTo>
                  <a:close/>
                </a:path>
              </a:pathLst>
            </a:custGeom>
            <a:solidFill>
              <a:srgbClr val="F6B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8"/>
            <p:cNvSpPr/>
            <p:nvPr/>
          </p:nvSpPr>
          <p:spPr>
            <a:xfrm>
              <a:off x="6787894" y="0"/>
              <a:ext cx="3350895" cy="1193800"/>
            </a:xfrm>
            <a:custGeom>
              <a:avLst/>
              <a:gdLst/>
              <a:ahLst/>
              <a:cxnLst/>
              <a:rect l="l" t="t" r="r" b="b"/>
              <a:pathLst>
                <a:path w="3350895" h="1193800">
                  <a:moveTo>
                    <a:pt x="2064884" y="1193654"/>
                  </a:moveTo>
                  <a:lnTo>
                    <a:pt x="0" y="0"/>
                  </a:lnTo>
                  <a:lnTo>
                    <a:pt x="2057535" y="0"/>
                  </a:lnTo>
                  <a:lnTo>
                    <a:pt x="3093888" y="599087"/>
                  </a:lnTo>
                  <a:lnTo>
                    <a:pt x="2064884" y="1193654"/>
                  </a:lnTo>
                  <a:close/>
                </a:path>
                <a:path w="3350895" h="1193800">
                  <a:moveTo>
                    <a:pt x="3350578" y="328727"/>
                  </a:moveTo>
                  <a:lnTo>
                    <a:pt x="2781856" y="0"/>
                  </a:lnTo>
                  <a:lnTo>
                    <a:pt x="3350578" y="0"/>
                  </a:lnTo>
                  <a:lnTo>
                    <a:pt x="3350578" y="328727"/>
                  </a:lnTo>
                  <a:close/>
                </a:path>
              </a:pathLst>
            </a:custGeom>
            <a:solidFill>
              <a:srgbClr val="94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9"/>
            <p:cNvSpPr/>
            <p:nvPr/>
          </p:nvSpPr>
          <p:spPr>
            <a:xfrm>
              <a:off x="4999061" y="0"/>
              <a:ext cx="5344795" cy="1828800"/>
            </a:xfrm>
            <a:custGeom>
              <a:avLst/>
              <a:gdLst/>
              <a:ahLst/>
              <a:cxnLst/>
              <a:rect l="l" t="t" r="r" b="b"/>
              <a:pathLst>
                <a:path w="5344795" h="1828800">
                  <a:moveTo>
                    <a:pt x="3170710" y="1828800"/>
                  </a:moveTo>
                  <a:lnTo>
                    <a:pt x="3100442" y="1828800"/>
                  </a:lnTo>
                  <a:lnTo>
                    <a:pt x="3070615" y="1816100"/>
                  </a:lnTo>
                  <a:lnTo>
                    <a:pt x="3043100" y="1816100"/>
                  </a:lnTo>
                  <a:lnTo>
                    <a:pt x="44836" y="76200"/>
                  </a:lnTo>
                  <a:lnTo>
                    <a:pt x="11909" y="508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24660" y="0"/>
                  </a:lnTo>
                  <a:lnTo>
                    <a:pt x="24660" y="12700"/>
                  </a:lnTo>
                  <a:lnTo>
                    <a:pt x="27690" y="25400"/>
                  </a:lnTo>
                  <a:lnTo>
                    <a:pt x="35449" y="38100"/>
                  </a:lnTo>
                  <a:lnTo>
                    <a:pt x="45940" y="50800"/>
                  </a:lnTo>
                  <a:lnTo>
                    <a:pt x="57166" y="63500"/>
                  </a:lnTo>
                  <a:lnTo>
                    <a:pt x="3032084" y="1778000"/>
                  </a:lnTo>
                  <a:lnTo>
                    <a:pt x="3053048" y="1790700"/>
                  </a:lnTo>
                  <a:lnTo>
                    <a:pt x="3077061" y="1790700"/>
                  </a:lnTo>
                  <a:lnTo>
                    <a:pt x="3103805" y="1803400"/>
                  </a:lnTo>
                  <a:lnTo>
                    <a:pt x="3245496" y="1803400"/>
                  </a:lnTo>
                  <a:lnTo>
                    <a:pt x="3209049" y="1816100"/>
                  </a:lnTo>
                  <a:lnTo>
                    <a:pt x="3170710" y="1828800"/>
                  </a:lnTo>
                  <a:close/>
                </a:path>
                <a:path w="5344795" h="1828800">
                  <a:moveTo>
                    <a:pt x="3210030" y="1701800"/>
                  </a:moveTo>
                  <a:lnTo>
                    <a:pt x="3050404" y="1701800"/>
                  </a:lnTo>
                  <a:lnTo>
                    <a:pt x="3027600" y="1689100"/>
                  </a:lnTo>
                  <a:lnTo>
                    <a:pt x="101270" y="0"/>
                  </a:lnTo>
                  <a:lnTo>
                    <a:pt x="149385" y="0"/>
                  </a:lnTo>
                  <a:lnTo>
                    <a:pt x="3039930" y="1663700"/>
                  </a:lnTo>
                  <a:lnTo>
                    <a:pt x="3059389" y="1676400"/>
                  </a:lnTo>
                  <a:lnTo>
                    <a:pt x="3082105" y="1676400"/>
                  </a:lnTo>
                  <a:lnTo>
                    <a:pt x="3107553" y="1689100"/>
                  </a:lnTo>
                  <a:lnTo>
                    <a:pt x="3244918" y="1689100"/>
                  </a:lnTo>
                  <a:lnTo>
                    <a:pt x="3210030" y="1701800"/>
                  </a:lnTo>
                  <a:close/>
                </a:path>
                <a:path w="5344795" h="1828800">
                  <a:moveTo>
                    <a:pt x="2742887" y="546100"/>
                  </a:moveTo>
                  <a:lnTo>
                    <a:pt x="1831580" y="25400"/>
                  </a:lnTo>
                  <a:lnTo>
                    <a:pt x="1876325" y="0"/>
                  </a:lnTo>
                  <a:lnTo>
                    <a:pt x="2136573" y="0"/>
                  </a:lnTo>
                  <a:lnTo>
                    <a:pt x="2917750" y="444500"/>
                  </a:lnTo>
                  <a:lnTo>
                    <a:pt x="2742887" y="546100"/>
                  </a:lnTo>
                  <a:close/>
                </a:path>
                <a:path w="5344795" h="1828800">
                  <a:moveTo>
                    <a:pt x="2385314" y="76200"/>
                  </a:moveTo>
                  <a:lnTo>
                    <a:pt x="2230829" y="0"/>
                  </a:lnTo>
                  <a:lnTo>
                    <a:pt x="2538718" y="0"/>
                  </a:lnTo>
                  <a:lnTo>
                    <a:pt x="2385314" y="76200"/>
                  </a:lnTo>
                  <a:close/>
                </a:path>
                <a:path w="5344795" h="1828800">
                  <a:moveTo>
                    <a:pt x="2704776" y="25400"/>
                  </a:moveTo>
                  <a:lnTo>
                    <a:pt x="2648029" y="0"/>
                  </a:lnTo>
                  <a:lnTo>
                    <a:pt x="2761126" y="0"/>
                  </a:lnTo>
                  <a:lnTo>
                    <a:pt x="2704776" y="25400"/>
                  </a:lnTo>
                  <a:close/>
                </a:path>
                <a:path w="5344795" h="1828800">
                  <a:moveTo>
                    <a:pt x="2905420" y="139700"/>
                  </a:moveTo>
                  <a:lnTo>
                    <a:pt x="2745129" y="50800"/>
                  </a:lnTo>
                  <a:lnTo>
                    <a:pt x="2844182" y="0"/>
                  </a:lnTo>
                  <a:lnTo>
                    <a:pt x="2964839" y="0"/>
                  </a:lnTo>
                  <a:lnTo>
                    <a:pt x="3064590" y="50800"/>
                  </a:lnTo>
                  <a:lnTo>
                    <a:pt x="2905420" y="139700"/>
                  </a:lnTo>
                  <a:close/>
                </a:path>
                <a:path w="5344795" h="1828800">
                  <a:moveTo>
                    <a:pt x="3258509" y="101600"/>
                  </a:moveTo>
                  <a:lnTo>
                    <a:pt x="3098218" y="12700"/>
                  </a:lnTo>
                  <a:lnTo>
                    <a:pt x="3135156" y="0"/>
                  </a:lnTo>
                  <a:lnTo>
                    <a:pt x="3380481" y="0"/>
                  </a:lnTo>
                  <a:lnTo>
                    <a:pt x="3417680" y="12700"/>
                  </a:lnTo>
                  <a:lnTo>
                    <a:pt x="3258509" y="101600"/>
                  </a:lnTo>
                  <a:close/>
                </a:path>
                <a:path w="5344795" h="1828800">
                  <a:moveTo>
                    <a:pt x="4684628" y="723900"/>
                  </a:moveTo>
                  <a:lnTo>
                    <a:pt x="4638360" y="723900"/>
                  </a:lnTo>
                  <a:lnTo>
                    <a:pt x="4686559" y="685800"/>
                  </a:lnTo>
                  <a:lnTo>
                    <a:pt x="3477437" y="0"/>
                  </a:lnTo>
                  <a:lnTo>
                    <a:pt x="3741090" y="0"/>
                  </a:lnTo>
                  <a:lnTo>
                    <a:pt x="4818828" y="622300"/>
                  </a:lnTo>
                  <a:lnTo>
                    <a:pt x="4862830" y="622300"/>
                  </a:lnTo>
                  <a:lnTo>
                    <a:pt x="4684628" y="723900"/>
                  </a:lnTo>
                  <a:close/>
                </a:path>
                <a:path w="5344795" h="1828800">
                  <a:moveTo>
                    <a:pt x="4862830" y="622300"/>
                  </a:moveTo>
                  <a:lnTo>
                    <a:pt x="4818828" y="622300"/>
                  </a:lnTo>
                  <a:lnTo>
                    <a:pt x="4859181" y="596900"/>
                  </a:lnTo>
                  <a:lnTo>
                    <a:pt x="3822220" y="0"/>
                  </a:lnTo>
                  <a:lnTo>
                    <a:pt x="3872483" y="0"/>
                  </a:lnTo>
                  <a:lnTo>
                    <a:pt x="4907380" y="596900"/>
                  </a:lnTo>
                  <a:lnTo>
                    <a:pt x="4862830" y="622300"/>
                  </a:lnTo>
                  <a:close/>
                </a:path>
                <a:path w="5344795" h="1828800">
                  <a:moveTo>
                    <a:pt x="4431375" y="139700"/>
                  </a:moveTo>
                  <a:lnTo>
                    <a:pt x="4334906" y="139700"/>
                  </a:lnTo>
                  <a:lnTo>
                    <a:pt x="4294238" y="127000"/>
                  </a:lnTo>
                  <a:lnTo>
                    <a:pt x="4066988" y="0"/>
                  </a:lnTo>
                  <a:lnTo>
                    <a:pt x="4566686" y="0"/>
                  </a:lnTo>
                  <a:lnTo>
                    <a:pt x="4774614" y="114300"/>
                  </a:lnTo>
                  <a:lnTo>
                    <a:pt x="4475827" y="114300"/>
                  </a:lnTo>
                  <a:lnTo>
                    <a:pt x="4431375" y="139700"/>
                  </a:lnTo>
                  <a:close/>
                </a:path>
                <a:path w="5344795" h="1828800">
                  <a:moveTo>
                    <a:pt x="5254865" y="317500"/>
                  </a:moveTo>
                  <a:lnTo>
                    <a:pt x="5138288" y="317500"/>
                  </a:lnTo>
                  <a:lnTo>
                    <a:pt x="5138288" y="0"/>
                  </a:lnTo>
                  <a:lnTo>
                    <a:pt x="5254865" y="0"/>
                  </a:lnTo>
                  <a:lnTo>
                    <a:pt x="5254865" y="317500"/>
                  </a:lnTo>
                  <a:close/>
                </a:path>
                <a:path w="5344795" h="1828800">
                  <a:moveTo>
                    <a:pt x="5277213" y="469900"/>
                  </a:moveTo>
                  <a:lnTo>
                    <a:pt x="5238051" y="469900"/>
                  </a:lnTo>
                  <a:lnTo>
                    <a:pt x="5246458" y="457200"/>
                  </a:lnTo>
                  <a:lnTo>
                    <a:pt x="5256546" y="457200"/>
                  </a:lnTo>
                  <a:lnTo>
                    <a:pt x="5268316" y="444500"/>
                  </a:lnTo>
                  <a:lnTo>
                    <a:pt x="5284009" y="444500"/>
                  </a:lnTo>
                  <a:lnTo>
                    <a:pt x="5298896" y="431800"/>
                  </a:lnTo>
                  <a:lnTo>
                    <a:pt x="5309790" y="406400"/>
                  </a:lnTo>
                  <a:lnTo>
                    <a:pt x="5316481" y="381000"/>
                  </a:lnTo>
                  <a:lnTo>
                    <a:pt x="5318758" y="355600"/>
                  </a:lnTo>
                  <a:lnTo>
                    <a:pt x="5318946" y="0"/>
                  </a:lnTo>
                  <a:lnTo>
                    <a:pt x="5344538" y="0"/>
                  </a:lnTo>
                  <a:lnTo>
                    <a:pt x="5344538" y="355600"/>
                  </a:lnTo>
                  <a:lnTo>
                    <a:pt x="5341263" y="393700"/>
                  </a:lnTo>
                  <a:lnTo>
                    <a:pt x="5331788" y="419100"/>
                  </a:lnTo>
                  <a:lnTo>
                    <a:pt x="5316638" y="444500"/>
                  </a:lnTo>
                  <a:lnTo>
                    <a:pt x="5296339" y="457200"/>
                  </a:lnTo>
                  <a:lnTo>
                    <a:pt x="5277213" y="469900"/>
                  </a:lnTo>
                  <a:close/>
                </a:path>
                <a:path w="5344795" h="1828800">
                  <a:moveTo>
                    <a:pt x="2588200" y="203200"/>
                  </a:moveTo>
                  <a:lnTo>
                    <a:pt x="2427909" y="101600"/>
                  </a:lnTo>
                  <a:lnTo>
                    <a:pt x="2587079" y="12700"/>
                  </a:lnTo>
                  <a:lnTo>
                    <a:pt x="2747371" y="101600"/>
                  </a:lnTo>
                  <a:lnTo>
                    <a:pt x="2588200" y="203200"/>
                  </a:lnTo>
                  <a:close/>
                </a:path>
                <a:path w="5344795" h="1828800">
                  <a:moveTo>
                    <a:pt x="3462516" y="228600"/>
                  </a:moveTo>
                  <a:lnTo>
                    <a:pt x="3302225" y="127000"/>
                  </a:lnTo>
                  <a:lnTo>
                    <a:pt x="3461396" y="38100"/>
                  </a:lnTo>
                  <a:lnTo>
                    <a:pt x="3621687" y="127000"/>
                  </a:lnTo>
                  <a:lnTo>
                    <a:pt x="3462516" y="228600"/>
                  </a:lnTo>
                  <a:close/>
                </a:path>
                <a:path w="5344795" h="1828800">
                  <a:moveTo>
                    <a:pt x="4782958" y="76200"/>
                  </a:moveTo>
                  <a:lnTo>
                    <a:pt x="4779595" y="76200"/>
                  </a:lnTo>
                  <a:lnTo>
                    <a:pt x="4779595" y="38100"/>
                  </a:lnTo>
                  <a:lnTo>
                    <a:pt x="4782958" y="38100"/>
                  </a:lnTo>
                  <a:lnTo>
                    <a:pt x="4782958" y="76200"/>
                  </a:lnTo>
                  <a:close/>
                </a:path>
                <a:path w="5344795" h="1828800">
                  <a:moveTo>
                    <a:pt x="4960063" y="76200"/>
                  </a:moveTo>
                  <a:lnTo>
                    <a:pt x="4956701" y="76200"/>
                  </a:lnTo>
                  <a:lnTo>
                    <a:pt x="4956701" y="38100"/>
                  </a:lnTo>
                  <a:lnTo>
                    <a:pt x="4960063" y="38100"/>
                  </a:lnTo>
                  <a:lnTo>
                    <a:pt x="4960063" y="76200"/>
                  </a:lnTo>
                  <a:close/>
                </a:path>
                <a:path w="5344795" h="1828800">
                  <a:moveTo>
                    <a:pt x="5137167" y="76200"/>
                  </a:moveTo>
                  <a:lnTo>
                    <a:pt x="5132684" y="76200"/>
                  </a:lnTo>
                  <a:lnTo>
                    <a:pt x="5132684" y="38100"/>
                  </a:lnTo>
                  <a:lnTo>
                    <a:pt x="5137167" y="38100"/>
                  </a:lnTo>
                  <a:lnTo>
                    <a:pt x="5137167" y="76200"/>
                  </a:lnTo>
                  <a:close/>
                </a:path>
                <a:path w="5344795" h="1828800">
                  <a:moveTo>
                    <a:pt x="3107185" y="254000"/>
                  </a:moveTo>
                  <a:lnTo>
                    <a:pt x="2946894" y="165100"/>
                  </a:lnTo>
                  <a:lnTo>
                    <a:pt x="3106064" y="76200"/>
                  </a:lnTo>
                  <a:lnTo>
                    <a:pt x="3266356" y="165100"/>
                  </a:lnTo>
                  <a:lnTo>
                    <a:pt x="3107185" y="254000"/>
                  </a:lnTo>
                  <a:close/>
                </a:path>
                <a:path w="5344795" h="1828800">
                  <a:moveTo>
                    <a:pt x="2287794" y="1104900"/>
                  </a:moveTo>
                  <a:lnTo>
                    <a:pt x="1231889" y="482600"/>
                  </a:lnTo>
                  <a:lnTo>
                    <a:pt x="1870812" y="114300"/>
                  </a:lnTo>
                  <a:lnTo>
                    <a:pt x="2926718" y="723900"/>
                  </a:lnTo>
                  <a:lnTo>
                    <a:pt x="2287794" y="1104900"/>
                  </a:lnTo>
                  <a:close/>
                </a:path>
                <a:path w="5344795" h="1828800">
                  <a:moveTo>
                    <a:pt x="5231553" y="495300"/>
                  </a:moveTo>
                  <a:lnTo>
                    <a:pt x="5128201" y="495300"/>
                  </a:lnTo>
                  <a:lnTo>
                    <a:pt x="4475827" y="114300"/>
                  </a:lnTo>
                  <a:lnTo>
                    <a:pt x="4774614" y="114300"/>
                  </a:lnTo>
                  <a:lnTo>
                    <a:pt x="4867026" y="165100"/>
                  </a:lnTo>
                  <a:lnTo>
                    <a:pt x="4870389" y="165100"/>
                  </a:lnTo>
                  <a:lnTo>
                    <a:pt x="5138288" y="317500"/>
                  </a:lnTo>
                  <a:lnTo>
                    <a:pt x="5254865" y="317500"/>
                  </a:lnTo>
                  <a:lnTo>
                    <a:pt x="5254865" y="393700"/>
                  </a:lnTo>
                  <a:lnTo>
                    <a:pt x="5253814" y="419100"/>
                  </a:lnTo>
                  <a:lnTo>
                    <a:pt x="5250662" y="431800"/>
                  </a:lnTo>
                  <a:lnTo>
                    <a:pt x="5245407" y="444500"/>
                  </a:lnTo>
                  <a:lnTo>
                    <a:pt x="5238051" y="469900"/>
                  </a:lnTo>
                  <a:lnTo>
                    <a:pt x="5277213" y="469900"/>
                  </a:lnTo>
                  <a:lnTo>
                    <a:pt x="5258088" y="482600"/>
                  </a:lnTo>
                  <a:lnTo>
                    <a:pt x="5231553" y="495300"/>
                  </a:lnTo>
                  <a:close/>
                </a:path>
                <a:path w="5344795" h="1828800">
                  <a:moveTo>
                    <a:pt x="2791086" y="317500"/>
                  </a:moveTo>
                  <a:lnTo>
                    <a:pt x="2630795" y="228600"/>
                  </a:lnTo>
                  <a:lnTo>
                    <a:pt x="2789965" y="127000"/>
                  </a:lnTo>
                  <a:lnTo>
                    <a:pt x="2950257" y="228600"/>
                  </a:lnTo>
                  <a:lnTo>
                    <a:pt x="2791086" y="317500"/>
                  </a:lnTo>
                  <a:close/>
                </a:path>
                <a:path w="5344795" h="1828800">
                  <a:moveTo>
                    <a:pt x="4870389" y="165100"/>
                  </a:moveTo>
                  <a:lnTo>
                    <a:pt x="4867026" y="165100"/>
                  </a:lnTo>
                  <a:lnTo>
                    <a:pt x="4867026" y="127000"/>
                  </a:lnTo>
                  <a:lnTo>
                    <a:pt x="4870389" y="127000"/>
                  </a:lnTo>
                  <a:lnTo>
                    <a:pt x="4870389" y="165100"/>
                  </a:lnTo>
                  <a:close/>
                </a:path>
                <a:path w="5344795" h="1828800">
                  <a:moveTo>
                    <a:pt x="5049737" y="165100"/>
                  </a:moveTo>
                  <a:lnTo>
                    <a:pt x="5046374" y="165100"/>
                  </a:lnTo>
                  <a:lnTo>
                    <a:pt x="5046374" y="127000"/>
                  </a:lnTo>
                  <a:lnTo>
                    <a:pt x="5049737" y="127000"/>
                  </a:lnTo>
                  <a:lnTo>
                    <a:pt x="5049737" y="165100"/>
                  </a:lnTo>
                  <a:close/>
                </a:path>
                <a:path w="5344795" h="1828800">
                  <a:moveTo>
                    <a:pt x="3666523" y="342900"/>
                  </a:moveTo>
                  <a:lnTo>
                    <a:pt x="3506232" y="254000"/>
                  </a:lnTo>
                  <a:lnTo>
                    <a:pt x="3665403" y="152400"/>
                  </a:lnTo>
                  <a:lnTo>
                    <a:pt x="3825694" y="254000"/>
                  </a:lnTo>
                  <a:lnTo>
                    <a:pt x="3666523" y="342900"/>
                  </a:lnTo>
                  <a:close/>
                </a:path>
                <a:path w="5344795" h="1828800">
                  <a:moveTo>
                    <a:pt x="3307829" y="381000"/>
                  </a:moveTo>
                  <a:lnTo>
                    <a:pt x="3147538" y="279400"/>
                  </a:lnTo>
                  <a:lnTo>
                    <a:pt x="3306709" y="190500"/>
                  </a:lnTo>
                  <a:lnTo>
                    <a:pt x="3467000" y="279400"/>
                  </a:lnTo>
                  <a:lnTo>
                    <a:pt x="3307829" y="381000"/>
                  </a:lnTo>
                  <a:close/>
                </a:path>
                <a:path w="5344795" h="1828800">
                  <a:moveTo>
                    <a:pt x="5137167" y="254000"/>
                  </a:moveTo>
                  <a:lnTo>
                    <a:pt x="5132684" y="254000"/>
                  </a:lnTo>
                  <a:lnTo>
                    <a:pt x="5132684" y="215900"/>
                  </a:lnTo>
                  <a:lnTo>
                    <a:pt x="5137167" y="215900"/>
                  </a:lnTo>
                  <a:lnTo>
                    <a:pt x="5137167" y="254000"/>
                  </a:lnTo>
                  <a:close/>
                </a:path>
                <a:path w="5344795" h="1828800">
                  <a:moveTo>
                    <a:pt x="2993972" y="431800"/>
                  </a:moveTo>
                  <a:lnTo>
                    <a:pt x="2833681" y="342900"/>
                  </a:lnTo>
                  <a:lnTo>
                    <a:pt x="2992851" y="254000"/>
                  </a:lnTo>
                  <a:lnTo>
                    <a:pt x="3153143" y="342900"/>
                  </a:lnTo>
                  <a:lnTo>
                    <a:pt x="2993972" y="431800"/>
                  </a:lnTo>
                  <a:close/>
                </a:path>
                <a:path w="5344795" h="1828800">
                  <a:moveTo>
                    <a:pt x="3870531" y="457200"/>
                  </a:moveTo>
                  <a:lnTo>
                    <a:pt x="3710239" y="368300"/>
                  </a:lnTo>
                  <a:lnTo>
                    <a:pt x="3869410" y="279400"/>
                  </a:lnTo>
                  <a:lnTo>
                    <a:pt x="4029701" y="368300"/>
                  </a:lnTo>
                  <a:lnTo>
                    <a:pt x="3870531" y="457200"/>
                  </a:lnTo>
                  <a:close/>
                </a:path>
                <a:path w="5344795" h="1828800">
                  <a:moveTo>
                    <a:pt x="3509595" y="495300"/>
                  </a:moveTo>
                  <a:lnTo>
                    <a:pt x="3349304" y="393700"/>
                  </a:lnTo>
                  <a:lnTo>
                    <a:pt x="3508474" y="304800"/>
                  </a:lnTo>
                  <a:lnTo>
                    <a:pt x="3668765" y="393700"/>
                  </a:lnTo>
                  <a:lnTo>
                    <a:pt x="3509595" y="495300"/>
                  </a:lnTo>
                  <a:close/>
                </a:path>
                <a:path w="5344795" h="1828800">
                  <a:moveTo>
                    <a:pt x="3195738" y="546100"/>
                  </a:moveTo>
                  <a:lnTo>
                    <a:pt x="3035446" y="457200"/>
                  </a:lnTo>
                  <a:lnTo>
                    <a:pt x="3194617" y="368300"/>
                  </a:lnTo>
                  <a:lnTo>
                    <a:pt x="3354908" y="457200"/>
                  </a:lnTo>
                  <a:lnTo>
                    <a:pt x="3195738" y="546100"/>
                  </a:lnTo>
                  <a:close/>
                </a:path>
                <a:path w="5344795" h="1828800">
                  <a:moveTo>
                    <a:pt x="4074538" y="584200"/>
                  </a:moveTo>
                  <a:lnTo>
                    <a:pt x="3914247" y="482600"/>
                  </a:lnTo>
                  <a:lnTo>
                    <a:pt x="4073417" y="393700"/>
                  </a:lnTo>
                  <a:lnTo>
                    <a:pt x="4233708" y="482600"/>
                  </a:lnTo>
                  <a:lnTo>
                    <a:pt x="4074538" y="584200"/>
                  </a:lnTo>
                  <a:close/>
                </a:path>
                <a:path w="5344795" h="1828800">
                  <a:moveTo>
                    <a:pt x="3710239" y="609600"/>
                  </a:moveTo>
                  <a:lnTo>
                    <a:pt x="3549948" y="520700"/>
                  </a:lnTo>
                  <a:lnTo>
                    <a:pt x="3709119" y="419100"/>
                  </a:lnTo>
                  <a:lnTo>
                    <a:pt x="3869410" y="520700"/>
                  </a:lnTo>
                  <a:lnTo>
                    <a:pt x="3710239" y="609600"/>
                  </a:lnTo>
                  <a:close/>
                </a:path>
                <a:path w="5344795" h="1828800">
                  <a:moveTo>
                    <a:pt x="2988368" y="685800"/>
                  </a:moveTo>
                  <a:lnTo>
                    <a:pt x="2782119" y="571500"/>
                  </a:lnTo>
                  <a:lnTo>
                    <a:pt x="2956982" y="469900"/>
                  </a:lnTo>
                  <a:lnTo>
                    <a:pt x="3163231" y="584200"/>
                  </a:lnTo>
                  <a:lnTo>
                    <a:pt x="2988368" y="685800"/>
                  </a:lnTo>
                  <a:close/>
                </a:path>
                <a:path w="5344795" h="1828800">
                  <a:moveTo>
                    <a:pt x="3398624" y="673100"/>
                  </a:moveTo>
                  <a:lnTo>
                    <a:pt x="3238333" y="571500"/>
                  </a:lnTo>
                  <a:lnTo>
                    <a:pt x="3397503" y="482600"/>
                  </a:lnTo>
                  <a:lnTo>
                    <a:pt x="3557794" y="571500"/>
                  </a:lnTo>
                  <a:lnTo>
                    <a:pt x="3398624" y="673100"/>
                  </a:lnTo>
                  <a:close/>
                </a:path>
                <a:path w="5344795" h="1828800">
                  <a:moveTo>
                    <a:pt x="5212270" y="508000"/>
                  </a:moveTo>
                  <a:lnTo>
                    <a:pt x="5149919" y="508000"/>
                  </a:lnTo>
                  <a:lnTo>
                    <a:pt x="5139113" y="495300"/>
                  </a:lnTo>
                  <a:lnTo>
                    <a:pt x="5218996" y="495300"/>
                  </a:lnTo>
                  <a:lnTo>
                    <a:pt x="5212270" y="508000"/>
                  </a:lnTo>
                  <a:close/>
                </a:path>
                <a:path w="5344795" h="1828800">
                  <a:moveTo>
                    <a:pt x="4277424" y="698500"/>
                  </a:moveTo>
                  <a:lnTo>
                    <a:pt x="4117133" y="609600"/>
                  </a:lnTo>
                  <a:lnTo>
                    <a:pt x="4276303" y="508000"/>
                  </a:lnTo>
                  <a:lnTo>
                    <a:pt x="4436594" y="609600"/>
                  </a:lnTo>
                  <a:lnTo>
                    <a:pt x="4277424" y="698500"/>
                  </a:lnTo>
                  <a:close/>
                </a:path>
                <a:path w="5344795" h="1828800">
                  <a:moveTo>
                    <a:pt x="3244918" y="1689100"/>
                  </a:moveTo>
                  <a:lnTo>
                    <a:pt x="3170325" y="1689100"/>
                  </a:lnTo>
                  <a:lnTo>
                    <a:pt x="3204285" y="1676400"/>
                  </a:lnTo>
                  <a:lnTo>
                    <a:pt x="3235933" y="1663700"/>
                  </a:lnTo>
                  <a:lnTo>
                    <a:pt x="5129322" y="571500"/>
                  </a:lnTo>
                  <a:lnTo>
                    <a:pt x="5162249" y="546100"/>
                  </a:lnTo>
                  <a:lnTo>
                    <a:pt x="5174159" y="520700"/>
                  </a:lnTo>
                  <a:lnTo>
                    <a:pt x="5173038" y="508000"/>
                  </a:lnTo>
                  <a:lnTo>
                    <a:pt x="5197698" y="508000"/>
                  </a:lnTo>
                  <a:lnTo>
                    <a:pt x="5198819" y="520700"/>
                  </a:lnTo>
                  <a:lnTo>
                    <a:pt x="5198819" y="571500"/>
                  </a:lnTo>
                  <a:lnTo>
                    <a:pt x="5174159" y="571500"/>
                  </a:lnTo>
                  <a:lnTo>
                    <a:pt x="5167031" y="584200"/>
                  </a:lnTo>
                  <a:lnTo>
                    <a:pt x="5159167" y="584200"/>
                  </a:lnTo>
                  <a:lnTo>
                    <a:pt x="5150672" y="596900"/>
                  </a:lnTo>
                  <a:lnTo>
                    <a:pt x="5141652" y="596900"/>
                  </a:lnTo>
                  <a:lnTo>
                    <a:pt x="3276444" y="1676400"/>
                  </a:lnTo>
                  <a:lnTo>
                    <a:pt x="3244918" y="1689100"/>
                  </a:lnTo>
                  <a:close/>
                </a:path>
                <a:path w="5344795" h="1828800">
                  <a:moveTo>
                    <a:pt x="3910884" y="723900"/>
                  </a:moveTo>
                  <a:lnTo>
                    <a:pt x="3750593" y="635000"/>
                  </a:lnTo>
                  <a:lnTo>
                    <a:pt x="3909763" y="546100"/>
                  </a:lnTo>
                  <a:lnTo>
                    <a:pt x="4070054" y="635000"/>
                  </a:lnTo>
                  <a:lnTo>
                    <a:pt x="3910884" y="723900"/>
                  </a:lnTo>
                  <a:close/>
                </a:path>
                <a:path w="5344795" h="1828800">
                  <a:moveTo>
                    <a:pt x="3245496" y="1803400"/>
                  </a:moveTo>
                  <a:lnTo>
                    <a:pt x="3169116" y="1803400"/>
                  </a:lnTo>
                  <a:lnTo>
                    <a:pt x="3204425" y="1790700"/>
                  </a:lnTo>
                  <a:lnTo>
                    <a:pt x="3237632" y="1778000"/>
                  </a:lnTo>
                  <a:lnTo>
                    <a:pt x="3267477" y="1765300"/>
                  </a:lnTo>
                  <a:lnTo>
                    <a:pt x="5145470" y="685800"/>
                  </a:lnTo>
                  <a:lnTo>
                    <a:pt x="5161549" y="660400"/>
                  </a:lnTo>
                  <a:lnTo>
                    <a:pt x="5171322" y="647700"/>
                  </a:lnTo>
                  <a:lnTo>
                    <a:pt x="5174159" y="635000"/>
                  </a:lnTo>
                  <a:lnTo>
                    <a:pt x="5174159" y="571500"/>
                  </a:lnTo>
                  <a:lnTo>
                    <a:pt x="5198819" y="571500"/>
                  </a:lnTo>
                  <a:lnTo>
                    <a:pt x="5198819" y="622300"/>
                  </a:lnTo>
                  <a:lnTo>
                    <a:pt x="5195456" y="647700"/>
                  </a:lnTo>
                  <a:lnTo>
                    <a:pt x="5183687" y="673100"/>
                  </a:lnTo>
                  <a:lnTo>
                    <a:pt x="5163510" y="698500"/>
                  </a:lnTo>
                  <a:lnTo>
                    <a:pt x="5134927" y="711200"/>
                  </a:lnTo>
                  <a:lnTo>
                    <a:pt x="3278686" y="1790700"/>
                  </a:lnTo>
                  <a:lnTo>
                    <a:pt x="3245496" y="1803400"/>
                  </a:lnTo>
                  <a:close/>
                </a:path>
                <a:path w="5344795" h="1828800">
                  <a:moveTo>
                    <a:pt x="3601510" y="787400"/>
                  </a:moveTo>
                  <a:lnTo>
                    <a:pt x="3441219" y="698500"/>
                  </a:lnTo>
                  <a:lnTo>
                    <a:pt x="3600389" y="596900"/>
                  </a:lnTo>
                  <a:lnTo>
                    <a:pt x="3760681" y="698500"/>
                  </a:lnTo>
                  <a:lnTo>
                    <a:pt x="3601510" y="787400"/>
                  </a:lnTo>
                  <a:close/>
                </a:path>
                <a:path w="5344795" h="1828800">
                  <a:moveTo>
                    <a:pt x="3202463" y="812800"/>
                  </a:moveTo>
                  <a:lnTo>
                    <a:pt x="3026479" y="711200"/>
                  </a:lnTo>
                  <a:lnTo>
                    <a:pt x="3201343" y="609600"/>
                  </a:lnTo>
                  <a:lnTo>
                    <a:pt x="3377327" y="711200"/>
                  </a:lnTo>
                  <a:lnTo>
                    <a:pt x="3202463" y="812800"/>
                  </a:lnTo>
                  <a:close/>
                </a:path>
                <a:path w="5344795" h="1828800">
                  <a:moveTo>
                    <a:pt x="4484150" y="838200"/>
                  </a:moveTo>
                  <a:lnTo>
                    <a:pt x="4428748" y="838200"/>
                  </a:lnTo>
                  <a:lnTo>
                    <a:pt x="4479189" y="812800"/>
                  </a:lnTo>
                  <a:lnTo>
                    <a:pt x="4323381" y="723900"/>
                  </a:lnTo>
                  <a:lnTo>
                    <a:pt x="4482552" y="635000"/>
                  </a:lnTo>
                  <a:lnTo>
                    <a:pt x="4638360" y="723900"/>
                  </a:lnTo>
                  <a:lnTo>
                    <a:pt x="4684628" y="723900"/>
                  </a:lnTo>
                  <a:lnTo>
                    <a:pt x="4484150" y="838200"/>
                  </a:lnTo>
                  <a:close/>
                </a:path>
                <a:path w="5344795" h="1828800">
                  <a:moveTo>
                    <a:pt x="4261398" y="965200"/>
                  </a:moveTo>
                  <a:lnTo>
                    <a:pt x="4219136" y="965200"/>
                  </a:lnTo>
                  <a:lnTo>
                    <a:pt x="4274061" y="927100"/>
                  </a:lnTo>
                  <a:lnTo>
                    <a:pt x="3955720" y="749300"/>
                  </a:lnTo>
                  <a:lnTo>
                    <a:pt x="4110407" y="660400"/>
                  </a:lnTo>
                  <a:lnTo>
                    <a:pt x="4428748" y="838200"/>
                  </a:lnTo>
                  <a:lnTo>
                    <a:pt x="4484150" y="838200"/>
                  </a:lnTo>
                  <a:lnTo>
                    <a:pt x="4261398" y="965200"/>
                  </a:lnTo>
                  <a:close/>
                </a:path>
                <a:path w="5344795" h="1828800">
                  <a:moveTo>
                    <a:pt x="4060920" y="1079500"/>
                  </a:moveTo>
                  <a:lnTo>
                    <a:pt x="4016250" y="1079500"/>
                  </a:lnTo>
                  <a:lnTo>
                    <a:pt x="4064450" y="1054100"/>
                  </a:lnTo>
                  <a:lnTo>
                    <a:pt x="3645226" y="812800"/>
                  </a:lnTo>
                  <a:lnTo>
                    <a:pt x="3799913" y="723900"/>
                  </a:lnTo>
                  <a:lnTo>
                    <a:pt x="4219136" y="965200"/>
                  </a:lnTo>
                  <a:lnTo>
                    <a:pt x="4261398" y="965200"/>
                  </a:lnTo>
                  <a:lnTo>
                    <a:pt x="4060920" y="1079500"/>
                  </a:lnTo>
                  <a:close/>
                </a:path>
                <a:path w="5344795" h="1828800">
                  <a:moveTo>
                    <a:pt x="3416559" y="939800"/>
                  </a:moveTo>
                  <a:lnTo>
                    <a:pt x="3240575" y="838200"/>
                  </a:lnTo>
                  <a:lnTo>
                    <a:pt x="3415438" y="736600"/>
                  </a:lnTo>
                  <a:lnTo>
                    <a:pt x="3591422" y="838200"/>
                  </a:lnTo>
                  <a:lnTo>
                    <a:pt x="3416559" y="939800"/>
                  </a:lnTo>
                  <a:close/>
                </a:path>
                <a:path w="5344795" h="1828800">
                  <a:moveTo>
                    <a:pt x="3631775" y="1054100"/>
                  </a:moveTo>
                  <a:lnTo>
                    <a:pt x="3455791" y="952500"/>
                  </a:lnTo>
                  <a:lnTo>
                    <a:pt x="3630654" y="850900"/>
                  </a:lnTo>
                  <a:lnTo>
                    <a:pt x="3806638" y="952500"/>
                  </a:lnTo>
                  <a:lnTo>
                    <a:pt x="3631775" y="1054100"/>
                  </a:lnTo>
                  <a:close/>
                </a:path>
                <a:path w="5344795" h="1828800">
                  <a:moveTo>
                    <a:pt x="3860443" y="1193800"/>
                  </a:moveTo>
                  <a:lnTo>
                    <a:pt x="3850354" y="1181100"/>
                  </a:lnTo>
                  <a:lnTo>
                    <a:pt x="3845871" y="1181100"/>
                  </a:lnTo>
                  <a:lnTo>
                    <a:pt x="3669887" y="1079500"/>
                  </a:lnTo>
                  <a:lnTo>
                    <a:pt x="3844750" y="977900"/>
                  </a:lnTo>
                  <a:lnTo>
                    <a:pt x="4016250" y="1079500"/>
                  </a:lnTo>
                  <a:lnTo>
                    <a:pt x="4060920" y="1079500"/>
                  </a:lnTo>
                  <a:lnTo>
                    <a:pt x="3860443" y="1193800"/>
                  </a:lnTo>
                  <a:close/>
                </a:path>
                <a:path w="5344795" h="1828800">
                  <a:moveTo>
                    <a:pt x="3135208" y="1714500"/>
                  </a:moveTo>
                  <a:lnTo>
                    <a:pt x="3104838" y="1714500"/>
                  </a:lnTo>
                  <a:lnTo>
                    <a:pt x="3076360" y="1701800"/>
                  </a:lnTo>
                  <a:lnTo>
                    <a:pt x="3173039" y="1701800"/>
                  </a:lnTo>
                  <a:lnTo>
                    <a:pt x="3135208" y="1714500"/>
                  </a:lnTo>
                  <a:close/>
                </a:path>
              </a:pathLst>
            </a:custGeom>
            <a:solidFill>
              <a:srgbClr val="2A4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5181600"/>
            <a:ext cx="1371600" cy="152400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191000" y="990600"/>
            <a:ext cx="4419600" cy="4505105"/>
          </a:xfrm>
          <a:prstGeom prst="rect">
            <a:avLst/>
          </a:prstGeom>
        </p:spPr>
        <p:txBody>
          <a:bodyPr vert="horz" wrap="square" lIns="0" tIns="6756" rIns="0" bIns="0" rtlCol="0">
            <a:spAutoFit/>
          </a:bodyPr>
          <a:lstStyle/>
          <a:p>
            <a:pPr marL="268288" marR="2845" algn="just">
              <a:lnSpc>
                <a:spcPct val="115599"/>
              </a:lnSpc>
              <a:spcBef>
                <a:spcPts val="53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сегодня мы смело можем сказать, что внедрение бережливых технологий в деятельность МБОУ «СОШ №93» позволяет сделать наше ОУ комфортнее для всех. Также применение бережливых технологий, как одного из видов инноваций проектирования образовательного процесса влияет на формирование компетентности педагогов,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выработку у них исследовательских умений, поиска инновационных средств, что приводит к повышению качества образовательного процесса. </a:t>
            </a:r>
            <a:endParaRPr spc="8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8458200" cy="468846"/>
          </a:xfrm>
          <a:prstGeom prst="rect">
            <a:avLst/>
          </a:prstGeom>
        </p:spPr>
        <p:txBody>
          <a:bodyPr vert="horz" wrap="square" lIns="0" tIns="7112" rIns="0" bIns="0" rtlCol="0">
            <a:spAutoFit/>
          </a:bodyPr>
          <a:lstStyle/>
          <a:p>
            <a:pPr marL="3966298">
              <a:spcBef>
                <a:spcPts val="56"/>
              </a:spcBef>
            </a:pPr>
            <a:r>
              <a:rPr lang="ru-RU" spc="67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Выводы, результаты</a:t>
            </a:r>
            <a:endParaRPr spc="14" dirty="0">
              <a:solidFill>
                <a:srgbClr val="FF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chool93\Desktop\Таблица-по-отсутствующим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50034">
            <a:off x="298805" y="2207255"/>
            <a:ext cx="2820232" cy="1994298"/>
          </a:xfrm>
          <a:prstGeom prst="rect">
            <a:avLst/>
          </a:prstGeom>
          <a:noFill/>
        </p:spPr>
      </p:pic>
      <p:pic>
        <p:nvPicPr>
          <p:cNvPr id="46" name="object 13"/>
          <p:cNvPicPr/>
          <p:nvPr/>
        </p:nvPicPr>
        <p:blipFill>
          <a:blip r:embed="rId5" cstate="print"/>
          <a:srcRect l="17568"/>
          <a:stretch>
            <a:fillRect/>
          </a:stretch>
        </p:blipFill>
        <p:spPr>
          <a:xfrm>
            <a:off x="0" y="1295400"/>
            <a:ext cx="5562600" cy="4648200"/>
          </a:xfrm>
          <a:prstGeom prst="rect">
            <a:avLst/>
          </a:prstGeom>
        </p:spPr>
      </p:pic>
      <p:pic>
        <p:nvPicPr>
          <p:cNvPr id="16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3000" y="5410200"/>
            <a:ext cx="1759543" cy="1200568"/>
          </a:xfrm>
          <a:prstGeom prst="rect">
            <a:avLst/>
          </a:prstGeom>
        </p:spPr>
      </p:pic>
      <p:grpSp>
        <p:nvGrpSpPr>
          <p:cNvPr id="50" name="object 12"/>
          <p:cNvGrpSpPr/>
          <p:nvPr/>
        </p:nvGrpSpPr>
        <p:grpSpPr>
          <a:xfrm>
            <a:off x="4192" y="0"/>
            <a:ext cx="2662808" cy="838200"/>
            <a:chOff x="4193" y="0"/>
            <a:chExt cx="4592320" cy="1866900"/>
          </a:xfrm>
        </p:grpSpPr>
        <p:sp>
          <p:nvSpPr>
            <p:cNvPr id="51" name="object 13"/>
            <p:cNvSpPr/>
            <p:nvPr/>
          </p:nvSpPr>
          <p:spPr>
            <a:xfrm>
              <a:off x="63654" y="0"/>
              <a:ext cx="4467860" cy="1791970"/>
            </a:xfrm>
            <a:custGeom>
              <a:avLst/>
              <a:gdLst/>
              <a:ahLst/>
              <a:cxnLst/>
              <a:rect l="l" t="t" r="r" b="b"/>
              <a:pathLst>
                <a:path w="4467860" h="1791970">
                  <a:moveTo>
                    <a:pt x="2672067" y="1779174"/>
                  </a:moveTo>
                  <a:lnTo>
                    <a:pt x="2672067" y="1756350"/>
                  </a:lnTo>
                  <a:lnTo>
                    <a:pt x="1345639" y="990361"/>
                  </a:lnTo>
                  <a:lnTo>
                    <a:pt x="1345639" y="972102"/>
                  </a:lnTo>
                  <a:lnTo>
                    <a:pt x="0" y="196070"/>
                  </a:lnTo>
                  <a:lnTo>
                    <a:pt x="0" y="52732"/>
                  </a:lnTo>
                  <a:lnTo>
                    <a:pt x="91921" y="0"/>
                  </a:lnTo>
                  <a:lnTo>
                    <a:pt x="3712276" y="0"/>
                  </a:lnTo>
                  <a:lnTo>
                    <a:pt x="3777147" y="40387"/>
                  </a:lnTo>
                  <a:lnTo>
                    <a:pt x="3816438" y="67217"/>
                  </a:lnTo>
                  <a:lnTo>
                    <a:pt x="3854187" y="94827"/>
                  </a:lnTo>
                  <a:lnTo>
                    <a:pt x="3890362" y="123198"/>
                  </a:lnTo>
                  <a:lnTo>
                    <a:pt x="3924932" y="152311"/>
                  </a:lnTo>
                  <a:lnTo>
                    <a:pt x="3957865" y="182148"/>
                  </a:lnTo>
                  <a:lnTo>
                    <a:pt x="3989129" y="212690"/>
                  </a:lnTo>
                  <a:lnTo>
                    <a:pt x="4018692" y="243920"/>
                  </a:lnTo>
                  <a:lnTo>
                    <a:pt x="4046524" y="275818"/>
                  </a:lnTo>
                  <a:lnTo>
                    <a:pt x="4100408" y="342992"/>
                  </a:lnTo>
                  <a:lnTo>
                    <a:pt x="4130180" y="376874"/>
                  </a:lnTo>
                  <a:lnTo>
                    <a:pt x="4161902" y="410011"/>
                  </a:lnTo>
                  <a:lnTo>
                    <a:pt x="4195567" y="442405"/>
                  </a:lnTo>
                  <a:lnTo>
                    <a:pt x="4231167" y="474055"/>
                  </a:lnTo>
                  <a:lnTo>
                    <a:pt x="4268694" y="504961"/>
                  </a:lnTo>
                  <a:lnTo>
                    <a:pt x="4308141" y="535123"/>
                  </a:lnTo>
                  <a:lnTo>
                    <a:pt x="4349501" y="564542"/>
                  </a:lnTo>
                  <a:lnTo>
                    <a:pt x="4392765" y="593216"/>
                  </a:lnTo>
                  <a:lnTo>
                    <a:pt x="4467777" y="630648"/>
                  </a:lnTo>
                  <a:lnTo>
                    <a:pt x="4467777" y="743857"/>
                  </a:lnTo>
                  <a:lnTo>
                    <a:pt x="4466862" y="743857"/>
                  </a:lnTo>
                  <a:lnTo>
                    <a:pt x="2736102" y="1741742"/>
                  </a:lnTo>
                  <a:lnTo>
                    <a:pt x="2736102" y="1767306"/>
                  </a:lnTo>
                  <a:lnTo>
                    <a:pt x="2692192" y="1767306"/>
                  </a:lnTo>
                  <a:lnTo>
                    <a:pt x="2672067" y="1779174"/>
                  </a:lnTo>
                  <a:close/>
                </a:path>
                <a:path w="4467860" h="1791970">
                  <a:moveTo>
                    <a:pt x="2736102" y="1791956"/>
                  </a:moveTo>
                  <a:lnTo>
                    <a:pt x="2692192" y="1767306"/>
                  </a:lnTo>
                  <a:lnTo>
                    <a:pt x="2736102" y="1767306"/>
                  </a:lnTo>
                  <a:lnTo>
                    <a:pt x="2736102" y="1791956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3" y="0"/>
              <a:ext cx="4592187" cy="1866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895</Words>
  <Application>Microsoft Office PowerPoint</Application>
  <PresentationFormat>Экран (4:3)</PresentationFormat>
  <Paragraphs>249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Введение в предметную область  (описание ситуации «как есть»)</vt:lpstr>
      <vt:lpstr>Слайд 6</vt:lpstr>
      <vt:lpstr>Д О Р О  Ж Н А Я  К А Р Т  А</vt:lpstr>
      <vt:lpstr>Выводы,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School93</cp:lastModifiedBy>
  <cp:revision>30</cp:revision>
  <dcterms:created xsi:type="dcterms:W3CDTF">2022-04-07T06:24:53Z</dcterms:created>
  <dcterms:modified xsi:type="dcterms:W3CDTF">2022-05-25T04:37:48Z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2022-04-07T00:00:00Z</vt:filetime>
  </property>
</Properties>
</file>